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515" r:id="rId5"/>
    <p:sldId id="475" r:id="rId6"/>
    <p:sldId id="476" r:id="rId7"/>
    <p:sldId id="378" r:id="rId8"/>
    <p:sldId id="431" r:id="rId9"/>
    <p:sldId id="398" r:id="rId10"/>
    <p:sldId id="477" r:id="rId11"/>
    <p:sldId id="478" r:id="rId12"/>
    <p:sldId id="516" r:id="rId13"/>
    <p:sldId id="517" r:id="rId14"/>
    <p:sldId id="523" r:id="rId15"/>
    <p:sldId id="524" r:id="rId16"/>
    <p:sldId id="385" r:id="rId17"/>
    <p:sldId id="295" r:id="rId18"/>
    <p:sldId id="386" r:id="rId19"/>
    <p:sldId id="522" r:id="rId20"/>
    <p:sldId id="371" r:id="rId21"/>
    <p:sldId id="346" r:id="rId22"/>
  </p:sldIdLst>
  <p:sldSz cx="24387175" cy="13716000"/>
  <p:notesSz cx="6858000" cy="9144000"/>
  <p:defaultTextStyle>
    <a:defPPr>
      <a:defRPr lang="en-US"/>
    </a:defPPr>
    <a:lvl1pPr marL="0" algn="l" defTabSz="2177278" rtl="0" eaLnBrk="1" latinLnBrk="0" hangingPunct="1">
      <a:defRPr sz="4300" kern="1200">
        <a:solidFill>
          <a:schemeClr val="tx1"/>
        </a:solidFill>
        <a:latin typeface="+mn-lt"/>
        <a:ea typeface="+mn-ea"/>
        <a:cs typeface="+mn-cs"/>
      </a:defRPr>
    </a:lvl1pPr>
    <a:lvl2pPr marL="1088639" algn="l" defTabSz="2177278" rtl="0" eaLnBrk="1" latinLnBrk="0" hangingPunct="1">
      <a:defRPr sz="4300" kern="1200">
        <a:solidFill>
          <a:schemeClr val="tx1"/>
        </a:solidFill>
        <a:latin typeface="+mn-lt"/>
        <a:ea typeface="+mn-ea"/>
        <a:cs typeface="+mn-cs"/>
      </a:defRPr>
    </a:lvl2pPr>
    <a:lvl3pPr marL="2177278" algn="l" defTabSz="2177278" rtl="0" eaLnBrk="1" latinLnBrk="0" hangingPunct="1">
      <a:defRPr sz="4300" kern="1200">
        <a:solidFill>
          <a:schemeClr val="tx1"/>
        </a:solidFill>
        <a:latin typeface="+mn-lt"/>
        <a:ea typeface="+mn-ea"/>
        <a:cs typeface="+mn-cs"/>
      </a:defRPr>
    </a:lvl3pPr>
    <a:lvl4pPr marL="3265917" algn="l" defTabSz="2177278" rtl="0" eaLnBrk="1" latinLnBrk="0" hangingPunct="1">
      <a:defRPr sz="4300" kern="1200">
        <a:solidFill>
          <a:schemeClr val="tx1"/>
        </a:solidFill>
        <a:latin typeface="+mn-lt"/>
        <a:ea typeface="+mn-ea"/>
        <a:cs typeface="+mn-cs"/>
      </a:defRPr>
    </a:lvl4pPr>
    <a:lvl5pPr marL="4354556" algn="l" defTabSz="2177278" rtl="0" eaLnBrk="1" latinLnBrk="0" hangingPunct="1">
      <a:defRPr sz="4300" kern="1200">
        <a:solidFill>
          <a:schemeClr val="tx1"/>
        </a:solidFill>
        <a:latin typeface="+mn-lt"/>
        <a:ea typeface="+mn-ea"/>
        <a:cs typeface="+mn-cs"/>
      </a:defRPr>
    </a:lvl5pPr>
    <a:lvl6pPr marL="5443195" algn="l" defTabSz="2177278" rtl="0" eaLnBrk="1" latinLnBrk="0" hangingPunct="1">
      <a:defRPr sz="4300" kern="1200">
        <a:solidFill>
          <a:schemeClr val="tx1"/>
        </a:solidFill>
        <a:latin typeface="+mn-lt"/>
        <a:ea typeface="+mn-ea"/>
        <a:cs typeface="+mn-cs"/>
      </a:defRPr>
    </a:lvl6pPr>
    <a:lvl7pPr marL="6531834" algn="l" defTabSz="2177278" rtl="0" eaLnBrk="1" latinLnBrk="0" hangingPunct="1">
      <a:defRPr sz="4300" kern="1200">
        <a:solidFill>
          <a:schemeClr val="tx1"/>
        </a:solidFill>
        <a:latin typeface="+mn-lt"/>
        <a:ea typeface="+mn-ea"/>
        <a:cs typeface="+mn-cs"/>
      </a:defRPr>
    </a:lvl7pPr>
    <a:lvl8pPr marL="7620472" algn="l" defTabSz="2177278" rtl="0" eaLnBrk="1" latinLnBrk="0" hangingPunct="1">
      <a:defRPr sz="4300" kern="1200">
        <a:solidFill>
          <a:schemeClr val="tx1"/>
        </a:solidFill>
        <a:latin typeface="+mn-lt"/>
        <a:ea typeface="+mn-ea"/>
        <a:cs typeface="+mn-cs"/>
      </a:defRPr>
    </a:lvl8pPr>
    <a:lvl9pPr marL="8709111" algn="l" defTabSz="2177278" rtl="0" eaLnBrk="1" latinLnBrk="0" hangingPunct="1">
      <a:defRPr sz="4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157C"/>
    <a:srgbClr val="595959"/>
    <a:srgbClr val="1A172D"/>
    <a:srgbClr val="232323"/>
    <a:srgbClr val="FDEBD7"/>
    <a:srgbClr val="253786"/>
    <a:srgbClr val="FEF7F0"/>
    <a:srgbClr val="FCD9B2"/>
    <a:srgbClr val="FBC78D"/>
    <a:srgbClr val="F8A3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6" autoAdjust="0"/>
    <p:restoredTop sz="95606" autoAdjust="0"/>
  </p:normalViewPr>
  <p:slideViewPr>
    <p:cSldViewPr>
      <p:cViewPr varScale="1">
        <p:scale>
          <a:sx n="54" d="100"/>
          <a:sy n="54" d="100"/>
        </p:scale>
        <p:origin x="684" y="96"/>
      </p:cViewPr>
      <p:guideLst>
        <p:guide orient="horz" pos="4320"/>
        <p:guide pos="76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640"/>
    </p:cViewPr>
  </p:sorterViewPr>
  <p:notesViewPr>
    <p:cSldViewPr>
      <p:cViewPr varScale="1">
        <p:scale>
          <a:sx n="69" d="100"/>
          <a:sy n="69" d="100"/>
        </p:scale>
        <p:origin x="2784"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5BEE51B-7998-4461-91A3-F6E052FAED87}" type="datetimeFigureOut">
              <a:rPr lang="en-US" smtClean="0"/>
              <a:pPr/>
              <a:t>12/1/2021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F4BE5A0-03DD-47D5-BC49-507EA189D508}" type="slidenum">
              <a:rPr lang="en-US" smtClean="0"/>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0D1E42-E3F5-498B-876F-75956597D7E0}" type="datetimeFigureOut">
              <a:rPr lang="en-US" smtClean="0"/>
              <a:pPr/>
              <a:t>12/1/2021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BC4078-D859-4692-837D-0D66A4A0A2D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4</a:t>
            </a:fld>
            <a:endParaRPr lang="en-US" dirty="0"/>
          </a:p>
        </p:txBody>
      </p:sp>
    </p:spTree>
    <p:extLst>
      <p:ext uri="{BB962C8B-B14F-4D97-AF65-F5344CB8AC3E}">
        <p14:creationId xmlns:p14="http://schemas.microsoft.com/office/powerpoint/2010/main" val="1054107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5</a:t>
            </a:fld>
            <a:endParaRPr lang="en-US" dirty="0"/>
          </a:p>
        </p:txBody>
      </p:sp>
    </p:spTree>
    <p:extLst>
      <p:ext uri="{BB962C8B-B14F-4D97-AF65-F5344CB8AC3E}">
        <p14:creationId xmlns:p14="http://schemas.microsoft.com/office/powerpoint/2010/main" val="179249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6</a:t>
            </a:fld>
            <a:endParaRPr lang="en-US" dirty="0"/>
          </a:p>
        </p:txBody>
      </p:sp>
    </p:spTree>
    <p:extLst>
      <p:ext uri="{BB962C8B-B14F-4D97-AF65-F5344CB8AC3E}">
        <p14:creationId xmlns:p14="http://schemas.microsoft.com/office/powerpoint/2010/main" val="2549079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7</a:t>
            </a:fld>
            <a:endParaRPr lang="en-US" dirty="0"/>
          </a:p>
        </p:txBody>
      </p:sp>
    </p:spTree>
    <p:extLst>
      <p:ext uri="{BB962C8B-B14F-4D97-AF65-F5344CB8AC3E}">
        <p14:creationId xmlns:p14="http://schemas.microsoft.com/office/powerpoint/2010/main" val="2123940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8</a:t>
            </a:fld>
            <a:endParaRPr lang="en-US" dirty="0"/>
          </a:p>
        </p:txBody>
      </p:sp>
    </p:spTree>
    <p:extLst>
      <p:ext uri="{BB962C8B-B14F-4D97-AF65-F5344CB8AC3E}">
        <p14:creationId xmlns:p14="http://schemas.microsoft.com/office/powerpoint/2010/main" val="239176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9</a:t>
            </a:fld>
            <a:endParaRPr lang="en-US" dirty="0"/>
          </a:p>
        </p:txBody>
      </p:sp>
    </p:spTree>
    <p:extLst>
      <p:ext uri="{BB962C8B-B14F-4D97-AF65-F5344CB8AC3E}">
        <p14:creationId xmlns:p14="http://schemas.microsoft.com/office/powerpoint/2010/main" val="1558885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10</a:t>
            </a:fld>
            <a:endParaRPr lang="en-US" dirty="0"/>
          </a:p>
        </p:txBody>
      </p:sp>
    </p:spTree>
    <p:extLst>
      <p:ext uri="{BB962C8B-B14F-4D97-AF65-F5344CB8AC3E}">
        <p14:creationId xmlns:p14="http://schemas.microsoft.com/office/powerpoint/2010/main" val="2345932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11</a:t>
            </a:fld>
            <a:endParaRPr lang="en-US" dirty="0"/>
          </a:p>
        </p:txBody>
      </p:sp>
    </p:spTree>
    <p:extLst>
      <p:ext uri="{BB962C8B-B14F-4D97-AF65-F5344CB8AC3E}">
        <p14:creationId xmlns:p14="http://schemas.microsoft.com/office/powerpoint/2010/main" val="1473594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12</a:t>
            </a:fld>
            <a:endParaRPr lang="en-US" dirty="0"/>
          </a:p>
        </p:txBody>
      </p:sp>
    </p:spTree>
    <p:extLst>
      <p:ext uri="{BB962C8B-B14F-4D97-AF65-F5344CB8AC3E}">
        <p14:creationId xmlns:p14="http://schemas.microsoft.com/office/powerpoint/2010/main" val="3849444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13</a:t>
            </a:fld>
            <a:endParaRPr lang="en-US" dirty="0"/>
          </a:p>
        </p:txBody>
      </p:sp>
    </p:spTree>
    <p:extLst>
      <p:ext uri="{BB962C8B-B14F-4D97-AF65-F5344CB8AC3E}">
        <p14:creationId xmlns:p14="http://schemas.microsoft.com/office/powerpoint/2010/main" val="1070407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BC4078-D859-4692-837D-0D66A4A0A2DE}" type="slidenum">
              <a:rPr lang="en-US" smtClean="0"/>
              <a:pPr/>
              <a:t>14</a:t>
            </a:fld>
            <a:endParaRPr lang="en-US" dirty="0"/>
          </a:p>
        </p:txBody>
      </p:sp>
    </p:spTree>
    <p:extLst>
      <p:ext uri="{BB962C8B-B14F-4D97-AF65-F5344CB8AC3E}">
        <p14:creationId xmlns:p14="http://schemas.microsoft.com/office/powerpoint/2010/main" val="4040816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15</a:t>
            </a:fld>
            <a:endParaRPr lang="en-US" dirty="0"/>
          </a:p>
        </p:txBody>
      </p:sp>
    </p:spTree>
    <p:extLst>
      <p:ext uri="{BB962C8B-B14F-4D97-AF65-F5344CB8AC3E}">
        <p14:creationId xmlns:p14="http://schemas.microsoft.com/office/powerpoint/2010/main" val="2814904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16</a:t>
            </a:fld>
            <a:endParaRPr lang="en-US" dirty="0"/>
          </a:p>
        </p:txBody>
      </p:sp>
    </p:spTree>
    <p:extLst>
      <p:ext uri="{BB962C8B-B14F-4D97-AF65-F5344CB8AC3E}">
        <p14:creationId xmlns:p14="http://schemas.microsoft.com/office/powerpoint/2010/main" val="389419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17</a:t>
            </a:fld>
            <a:endParaRPr lang="en-US" dirty="0"/>
          </a:p>
        </p:txBody>
      </p:sp>
    </p:spTree>
    <p:extLst>
      <p:ext uri="{BB962C8B-B14F-4D97-AF65-F5344CB8AC3E}">
        <p14:creationId xmlns:p14="http://schemas.microsoft.com/office/powerpoint/2010/main" val="666469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BC4078-D859-4692-837D-0D66A4A0A2DE}" type="slidenum">
              <a:rPr lang="en-US" smtClean="0"/>
              <a:pPr/>
              <a:t>18</a:t>
            </a:fld>
            <a:endParaRPr lang="en-US" dirty="0"/>
          </a:p>
        </p:txBody>
      </p:sp>
    </p:spTree>
    <p:extLst>
      <p:ext uri="{BB962C8B-B14F-4D97-AF65-F5344CB8AC3E}">
        <p14:creationId xmlns:p14="http://schemas.microsoft.com/office/powerpoint/2010/main" val="1057295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PACE">
    <p:spTree>
      <p:nvGrpSpPr>
        <p:cNvPr id="1" name=""/>
        <p:cNvGrpSpPr/>
        <p:nvPr/>
      </p:nvGrpSpPr>
      <p:grpSpPr>
        <a:xfrm>
          <a:off x="0" y="0"/>
          <a:ext cx="0" cy="0"/>
          <a:chOff x="0" y="0"/>
          <a:chExt cx="0" cy="0"/>
        </a:xfrm>
      </p:grpSpPr>
    </p:spTree>
  </p:cSld>
  <p:clrMapOvr>
    <a:masterClrMapping/>
  </p:clrMapOvr>
  <p:transition spd="med" advTm="18000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SPACE">
    <p:spTree>
      <p:nvGrpSpPr>
        <p:cNvPr id="1" name=""/>
        <p:cNvGrpSpPr/>
        <p:nvPr/>
      </p:nvGrpSpPr>
      <p:grpSpPr>
        <a:xfrm>
          <a:off x="0" y="0"/>
          <a:ext cx="0" cy="0"/>
          <a:chOff x="0" y="0"/>
          <a:chExt cx="0" cy="0"/>
        </a:xfrm>
      </p:grpSpPr>
      <p:sp>
        <p:nvSpPr>
          <p:cNvPr id="5" name="Picture Placeholder 3"/>
          <p:cNvSpPr>
            <a:spLocks noGrp="1"/>
          </p:cNvSpPr>
          <p:nvPr>
            <p:ph type="pic" sz="quarter" idx="10" hasCustomPrompt="1"/>
          </p:nvPr>
        </p:nvSpPr>
        <p:spPr>
          <a:xfrm>
            <a:off x="4878388" y="0"/>
            <a:ext cx="19508787" cy="13716000"/>
          </a:xfrm>
        </p:spPr>
        <p:txBody>
          <a:bodyPr anchor="ctr">
            <a:normAutofit/>
          </a:bodyPr>
          <a:lstStyle>
            <a:lvl1pPr algn="ctr">
              <a:defRPr sz="4800"/>
            </a:lvl1pPr>
          </a:lstStyle>
          <a:p>
            <a:r>
              <a:rPr lang="en-US" dirty="0"/>
              <a:t>Add image and send to back</a:t>
            </a:r>
          </a:p>
        </p:txBody>
      </p:sp>
    </p:spTree>
  </p:cSld>
  <p:clrMapOvr>
    <a:masterClrMapping/>
  </p:clrMapOvr>
  <p:transition spd="med" advTm="180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6" name="Picture Placeholder 3"/>
          <p:cNvSpPr>
            <a:spLocks noGrp="1"/>
          </p:cNvSpPr>
          <p:nvPr userDrawn="1">
            <p:ph type="pic" sz="quarter" idx="10"/>
          </p:nvPr>
        </p:nvSpPr>
        <p:spPr>
          <a:xfrm>
            <a:off x="10136187" y="0"/>
            <a:ext cx="14250988" cy="13716000"/>
          </a:xfrm>
        </p:spPr>
      </p:sp>
    </p:spTree>
  </p:cSld>
  <p:clrMapOvr>
    <a:masterClrMapping/>
  </p:clrMapOvr>
  <p:transition spd="med" advTm="18000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24387175" cy="13716000"/>
          </a:xfrm>
        </p:spPr>
        <p:txBody>
          <a:bodyPr/>
          <a:lstStyle/>
          <a:p>
            <a:endParaRPr lang="en-US" dirty="0"/>
          </a:p>
        </p:txBody>
      </p:sp>
    </p:spTree>
  </p:cSld>
  <p:clrMapOvr>
    <a:masterClrMapping/>
  </p:clrMapOvr>
  <p:transition spd="med" advTm="180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f Top">
    <p:spTree>
      <p:nvGrpSpPr>
        <p:cNvPr id="1" name=""/>
        <p:cNvGrpSpPr/>
        <p:nvPr/>
      </p:nvGrpSpPr>
      <p:grpSpPr>
        <a:xfrm>
          <a:off x="0" y="0"/>
          <a:ext cx="0" cy="0"/>
          <a:chOff x="0" y="0"/>
          <a:chExt cx="0" cy="0"/>
        </a:xfrm>
      </p:grpSpPr>
      <p:sp>
        <p:nvSpPr>
          <p:cNvPr id="6" name="Picture Placeholder 19"/>
          <p:cNvSpPr>
            <a:spLocks noGrp="1"/>
          </p:cNvSpPr>
          <p:nvPr userDrawn="1">
            <p:ph type="pic" sz="quarter" idx="10" hasCustomPrompt="1"/>
          </p:nvPr>
        </p:nvSpPr>
        <p:spPr>
          <a:xfrm>
            <a:off x="0" y="3657600"/>
            <a:ext cx="24387175" cy="6858000"/>
          </a:xfrm>
        </p:spPr>
        <p:txBody>
          <a:bodyPr>
            <a:normAutofit/>
          </a:bodyPr>
          <a:lstStyle>
            <a:lvl1pPr marL="816479" marR="0" indent="-816479" algn="l" defTabSz="2177278" rtl="0" eaLnBrk="1" fontAlgn="auto" latinLnBrk="0" hangingPunct="1">
              <a:lnSpc>
                <a:spcPct val="100000"/>
              </a:lnSpc>
              <a:spcBef>
                <a:spcPct val="20000"/>
              </a:spcBef>
              <a:spcAft>
                <a:spcPts val="0"/>
              </a:spcAft>
              <a:buClrTx/>
              <a:buSzTx/>
              <a:buFont typeface="Arial" pitchFamily="34" charset="0"/>
              <a:buNone/>
              <a:tabLst/>
              <a:defRPr sz="4000" baseline="0"/>
            </a:lvl1pPr>
          </a:lstStyle>
          <a:p>
            <a:r>
              <a:rPr lang="en-US" dirty="0"/>
              <a:t>Click the img icon to add image and send to back</a:t>
            </a:r>
          </a:p>
          <a:p>
            <a:endParaRPr lang="en-US" dirty="0"/>
          </a:p>
        </p:txBody>
      </p:sp>
    </p:spTree>
  </p:cSld>
  <p:clrMapOvr>
    <a:masterClrMapping/>
  </p:clrMapOvr>
  <p:transition spd="med" advTm="180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9" name="Picture Placeholder 7"/>
          <p:cNvSpPr>
            <a:spLocks noGrp="1"/>
          </p:cNvSpPr>
          <p:nvPr>
            <p:ph type="pic" sz="quarter" idx="10" hasCustomPrompt="1"/>
          </p:nvPr>
        </p:nvSpPr>
        <p:spPr>
          <a:xfrm>
            <a:off x="0" y="0"/>
            <a:ext cx="24387175" cy="7543800"/>
          </a:xfrm>
        </p:spPr>
        <p:txBody>
          <a:bodyPr anchor="b">
            <a:normAutofit/>
          </a:bodyPr>
          <a:lstStyle>
            <a:lvl1pPr algn="ctr">
              <a:defRPr sz="4800" baseline="0"/>
            </a:lvl1pPr>
          </a:lstStyle>
          <a:p>
            <a:r>
              <a:rPr lang="en-US" dirty="0"/>
              <a:t>Add image and send to back</a:t>
            </a:r>
          </a:p>
        </p:txBody>
      </p:sp>
    </p:spTree>
  </p:cSld>
  <p:clrMapOvr>
    <a:masterClrMapping/>
  </p:clrMapOvr>
  <p:transition spd="med" advTm="180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Picture Placeholder 19"/>
          <p:cNvSpPr>
            <a:spLocks noGrp="1"/>
          </p:cNvSpPr>
          <p:nvPr>
            <p:ph type="pic" sz="quarter" idx="10" hasCustomPrompt="1"/>
          </p:nvPr>
        </p:nvSpPr>
        <p:spPr>
          <a:xfrm>
            <a:off x="0" y="3886200"/>
            <a:ext cx="24387175" cy="7924800"/>
          </a:xfrm>
        </p:spPr>
        <p:txBody>
          <a:bodyPr>
            <a:normAutofit/>
          </a:bodyPr>
          <a:lstStyle>
            <a:lvl1pPr marL="816479" marR="0" indent="-816479" algn="l" defTabSz="2177278" rtl="0" eaLnBrk="1" fontAlgn="auto" latinLnBrk="0" hangingPunct="1">
              <a:lnSpc>
                <a:spcPct val="100000"/>
              </a:lnSpc>
              <a:spcBef>
                <a:spcPct val="20000"/>
              </a:spcBef>
              <a:spcAft>
                <a:spcPts val="0"/>
              </a:spcAft>
              <a:buClrTx/>
              <a:buSzTx/>
              <a:buFont typeface="Arial" pitchFamily="34" charset="0"/>
              <a:buChar char="•"/>
              <a:tabLst/>
              <a:defRPr sz="5400" baseline="0"/>
            </a:lvl1pPr>
          </a:lstStyle>
          <a:p>
            <a:r>
              <a:rPr lang="en-US" dirty="0"/>
              <a:t>Click the img icon to add image and send to back</a:t>
            </a:r>
          </a:p>
          <a:p>
            <a:endParaRPr lang="en-US" dirty="0"/>
          </a:p>
        </p:txBody>
      </p:sp>
    </p:spTree>
  </p:cSld>
  <p:clrMapOvr>
    <a:masterClrMapping/>
  </p:clrMapOvr>
  <p:transition spd="med" advTm="18000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2FC1B2D-0AD7-481F-9066-A85C374B099C}"/>
              </a:ext>
            </a:extLst>
          </p:cNvPr>
          <p:cNvGrpSpPr/>
          <p:nvPr userDrawn="1"/>
        </p:nvGrpSpPr>
        <p:grpSpPr>
          <a:xfrm>
            <a:off x="0" y="12391201"/>
            <a:ext cx="4866298" cy="899540"/>
            <a:chOff x="18441987" y="12504230"/>
            <a:chExt cx="4866298" cy="899540"/>
          </a:xfrm>
        </p:grpSpPr>
        <p:sp>
          <p:nvSpPr>
            <p:cNvPr id="3" name="Rectangle 2">
              <a:extLst>
                <a:ext uri="{FF2B5EF4-FFF2-40B4-BE49-F238E27FC236}">
                  <a16:creationId xmlns:a16="http://schemas.microsoft.com/office/drawing/2014/main" id="{0455B718-E265-402E-8C9D-4BDEA5BA1A32}"/>
                </a:ext>
              </a:extLst>
            </p:cNvPr>
            <p:cNvSpPr/>
            <p:nvPr userDrawn="1"/>
          </p:nvSpPr>
          <p:spPr>
            <a:xfrm>
              <a:off x="18441987" y="12504230"/>
              <a:ext cx="2544824" cy="899540"/>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a:extLst>
                <a:ext uri="{FF2B5EF4-FFF2-40B4-BE49-F238E27FC236}">
                  <a16:creationId xmlns:a16="http://schemas.microsoft.com/office/drawing/2014/main" id="{FFDA96EA-A32B-4D6F-8D03-3D78768CFD1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0611822" y="12504230"/>
              <a:ext cx="2696463" cy="899540"/>
            </a:xfrm>
            <a:prstGeom prst="rect">
              <a:avLst/>
            </a:prstGeom>
          </p:spPr>
        </p:pic>
      </p:grpSp>
    </p:spTree>
  </p:cSld>
  <p:clrMapOvr>
    <a:masterClrMapping/>
  </p:clrMapOvr>
  <p:transition spd="med" advTm="180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0" y="0"/>
            <a:ext cx="24387175" cy="10896600"/>
          </a:xfrm>
        </p:spPr>
        <p:txBody>
          <a:bodyPr>
            <a:normAutofit/>
          </a:bodyPr>
          <a:lstStyle>
            <a:lvl1pPr algn="ctr">
              <a:buNone/>
              <a:defRPr sz="4800"/>
            </a:lvl1pPr>
          </a:lstStyle>
          <a:p>
            <a:r>
              <a:rPr lang="en-US" dirty="0"/>
              <a:t>Add image and send to back</a:t>
            </a:r>
          </a:p>
        </p:txBody>
      </p:sp>
    </p:spTree>
  </p:cSld>
  <p:clrMapOvr>
    <a:masterClrMapping/>
  </p:clrMapOvr>
  <p:transition spd="med" advTm="180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7"/>
          <p:cNvSpPr>
            <a:spLocks noGrp="1"/>
          </p:cNvSpPr>
          <p:nvPr>
            <p:ph type="pic" sz="quarter" idx="10" hasCustomPrompt="1"/>
          </p:nvPr>
        </p:nvSpPr>
        <p:spPr>
          <a:xfrm>
            <a:off x="0" y="0"/>
            <a:ext cx="24387175" cy="12115800"/>
          </a:xfrm>
        </p:spPr>
        <p:txBody>
          <a:bodyPr>
            <a:normAutofit/>
          </a:bodyPr>
          <a:lstStyle>
            <a:lvl1pPr algn="ctr">
              <a:buNone/>
              <a:defRPr sz="4800"/>
            </a:lvl1pPr>
          </a:lstStyle>
          <a:p>
            <a:r>
              <a:rPr lang="en-US" dirty="0"/>
              <a:t>Add image and send to back</a:t>
            </a:r>
          </a:p>
        </p:txBody>
      </p:sp>
    </p:spTree>
  </p:cSld>
  <p:clrMapOvr>
    <a:masterClrMapping/>
  </p:clrMapOvr>
  <p:transition spd="med" advTm="180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0" y="0"/>
            <a:ext cx="24387175" cy="9982200"/>
          </a:xfrm>
        </p:spPr>
        <p:txBody>
          <a:bodyPr>
            <a:normAutofit/>
          </a:bodyPr>
          <a:lstStyle>
            <a:lvl1pPr algn="ctr">
              <a:defRPr sz="4800"/>
            </a:lvl1pPr>
          </a:lstStyle>
          <a:p>
            <a:r>
              <a:rPr lang="en-US" dirty="0"/>
              <a:t>Add image and send to back</a:t>
            </a:r>
          </a:p>
        </p:txBody>
      </p:sp>
    </p:spTree>
  </p:cSld>
  <p:clrMapOvr>
    <a:masterClrMapping/>
  </p:clrMapOvr>
  <p:transition spd="med" advTm="18000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1660188" y="3886200"/>
            <a:ext cx="12726988" cy="7620000"/>
          </a:xfrm>
        </p:spPr>
        <p:txBody>
          <a:bodyPr/>
          <a:lstStyle/>
          <a:p>
            <a:endParaRPr lang="en-US" dirty="0"/>
          </a:p>
        </p:txBody>
      </p:sp>
    </p:spTree>
  </p:cSld>
  <p:clrMapOvr>
    <a:masterClrMapping/>
  </p:clrMapOvr>
  <p:transition spd="med" advTm="18000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7"/>
          <p:cNvSpPr>
            <a:spLocks noGrp="1"/>
          </p:cNvSpPr>
          <p:nvPr>
            <p:ph type="pic" sz="quarter" idx="10" hasCustomPrompt="1"/>
          </p:nvPr>
        </p:nvSpPr>
        <p:spPr>
          <a:xfrm>
            <a:off x="14784388" y="0"/>
            <a:ext cx="6629400" cy="8077200"/>
          </a:xfrm>
        </p:spPr>
        <p:txBody>
          <a:bodyPr/>
          <a:lstStyle>
            <a:lvl1pPr>
              <a:defRPr/>
            </a:lvl1pPr>
          </a:lstStyle>
          <a:p>
            <a:r>
              <a:rPr lang="en-US" dirty="0"/>
              <a:t>Add image and send to back</a:t>
            </a:r>
          </a:p>
        </p:txBody>
      </p:sp>
    </p:spTree>
  </p:cSld>
  <p:clrMapOvr>
    <a:masterClrMapping/>
  </p:clrMapOvr>
  <p:transition spd="med" advTm="18000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6841787" y="0"/>
            <a:ext cx="7545388" cy="13716000"/>
          </a:xfrm>
        </p:spPr>
        <p:txBody>
          <a:bodyPr>
            <a:normAutofit/>
          </a:bodyPr>
          <a:lstStyle>
            <a:lvl1pPr algn="r">
              <a:defRPr sz="4400"/>
            </a:lvl1pPr>
          </a:lstStyle>
          <a:p>
            <a:r>
              <a:rPr lang="en-US" dirty="0"/>
              <a:t>Add image and send to aback</a:t>
            </a:r>
          </a:p>
        </p:txBody>
      </p:sp>
    </p:spTree>
  </p:cSld>
  <p:clrMapOvr>
    <a:masterClrMapping/>
  </p:clrMapOvr>
  <p:transition spd="med" advTm="18000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1" name="Picture Placeholder 8"/>
          <p:cNvSpPr>
            <a:spLocks noGrp="1"/>
          </p:cNvSpPr>
          <p:nvPr>
            <p:ph type="pic" sz="quarter" idx="10" hasCustomPrompt="1"/>
          </p:nvPr>
        </p:nvSpPr>
        <p:spPr>
          <a:xfrm>
            <a:off x="12117730" y="3964160"/>
            <a:ext cx="3968496" cy="3136392"/>
          </a:xfrm>
        </p:spPr>
        <p:txBody>
          <a:bodyPr>
            <a:normAutofit/>
          </a:bodyPr>
          <a:lstStyle>
            <a:lvl1pPr algn="l">
              <a:buNone/>
              <a:defRPr sz="2400"/>
            </a:lvl1pPr>
          </a:lstStyle>
          <a:p>
            <a:r>
              <a:rPr lang="en-US" dirty="0"/>
              <a:t>Add image and send to back</a:t>
            </a:r>
          </a:p>
        </p:txBody>
      </p:sp>
      <p:sp>
        <p:nvSpPr>
          <p:cNvPr id="12" name="Picture Placeholder 8"/>
          <p:cNvSpPr>
            <a:spLocks noGrp="1"/>
          </p:cNvSpPr>
          <p:nvPr>
            <p:ph type="pic" sz="quarter" idx="11" hasCustomPrompt="1"/>
          </p:nvPr>
        </p:nvSpPr>
        <p:spPr>
          <a:xfrm>
            <a:off x="12117730" y="7379208"/>
            <a:ext cx="3968496" cy="3136392"/>
          </a:xfrm>
        </p:spPr>
        <p:txBody>
          <a:bodyPr>
            <a:normAutofit/>
          </a:bodyPr>
          <a:lstStyle>
            <a:lvl1pPr marL="816479" marR="0" indent="-816479" algn="l" defTabSz="2177278" rtl="0" eaLnBrk="1" fontAlgn="auto" latinLnBrk="0" hangingPunct="1">
              <a:lnSpc>
                <a:spcPct val="100000"/>
              </a:lnSpc>
              <a:spcBef>
                <a:spcPct val="20000"/>
              </a:spcBef>
              <a:spcAft>
                <a:spcPts val="0"/>
              </a:spcAft>
              <a:buClrTx/>
              <a:buSzTx/>
              <a:buFont typeface="Arial" pitchFamily="34" charset="0"/>
              <a:buNone/>
              <a:tabLst/>
              <a:defRPr sz="2000"/>
            </a:lvl1pPr>
          </a:lstStyle>
          <a:p>
            <a:r>
              <a:rPr lang="en-US" dirty="0"/>
              <a:t>Add image and send to back</a:t>
            </a:r>
          </a:p>
          <a:p>
            <a:endParaRPr lang="en-US" dirty="0"/>
          </a:p>
        </p:txBody>
      </p:sp>
    </p:spTree>
  </p:cSld>
  <p:clrMapOvr>
    <a:masterClrMapping/>
  </p:clrMapOvr>
  <p:transition spd="med" advTm="18000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4" name="Picture Placeholder 8"/>
          <p:cNvSpPr>
            <a:spLocks noGrp="1"/>
          </p:cNvSpPr>
          <p:nvPr>
            <p:ph type="pic" sz="quarter" idx="10" hasCustomPrompt="1"/>
          </p:nvPr>
        </p:nvSpPr>
        <p:spPr>
          <a:xfrm>
            <a:off x="13107987" y="3430760"/>
            <a:ext cx="3968496" cy="3136392"/>
          </a:xfrm>
        </p:spPr>
        <p:txBody>
          <a:bodyPr>
            <a:normAutofit/>
          </a:bodyPr>
          <a:lstStyle>
            <a:lvl1pPr marL="816479" marR="0" indent="-816479" algn="l" defTabSz="2177278" rtl="0" eaLnBrk="1" fontAlgn="auto" latinLnBrk="0" hangingPunct="1">
              <a:lnSpc>
                <a:spcPct val="100000"/>
              </a:lnSpc>
              <a:spcBef>
                <a:spcPct val="20000"/>
              </a:spcBef>
              <a:spcAft>
                <a:spcPts val="0"/>
              </a:spcAft>
              <a:buClrTx/>
              <a:buSzTx/>
              <a:buFont typeface="Arial" pitchFamily="34" charset="0"/>
              <a:buNone/>
              <a:tabLst/>
              <a:defRPr sz="2000"/>
            </a:lvl1pPr>
          </a:lstStyle>
          <a:p>
            <a:r>
              <a:rPr lang="en-US" dirty="0"/>
              <a:t>Add image and send to back</a:t>
            </a:r>
          </a:p>
          <a:p>
            <a:endParaRPr lang="en-US" dirty="0"/>
          </a:p>
        </p:txBody>
      </p:sp>
      <p:sp>
        <p:nvSpPr>
          <p:cNvPr id="15" name="Picture Placeholder 8"/>
          <p:cNvSpPr>
            <a:spLocks noGrp="1"/>
          </p:cNvSpPr>
          <p:nvPr>
            <p:ph type="pic" sz="quarter" idx="11" hasCustomPrompt="1"/>
          </p:nvPr>
        </p:nvSpPr>
        <p:spPr>
          <a:xfrm>
            <a:off x="13107987" y="6845808"/>
            <a:ext cx="3968496" cy="3136392"/>
          </a:xfrm>
        </p:spPr>
        <p:txBody>
          <a:bodyPr>
            <a:normAutofit/>
          </a:bodyPr>
          <a:lstStyle>
            <a:lvl1pPr marL="816479" marR="0" indent="-816479" algn="l" defTabSz="2177278" rtl="0" eaLnBrk="1" fontAlgn="auto" latinLnBrk="0" hangingPunct="1">
              <a:lnSpc>
                <a:spcPct val="100000"/>
              </a:lnSpc>
              <a:spcBef>
                <a:spcPct val="20000"/>
              </a:spcBef>
              <a:spcAft>
                <a:spcPts val="0"/>
              </a:spcAft>
              <a:buClrTx/>
              <a:buSzTx/>
              <a:buFont typeface="Arial" pitchFamily="34" charset="0"/>
              <a:buNone/>
              <a:tabLst/>
              <a:defRPr sz="2000"/>
            </a:lvl1pPr>
          </a:lstStyle>
          <a:p>
            <a:r>
              <a:rPr lang="en-US" dirty="0"/>
              <a:t>Add image and send to back</a:t>
            </a:r>
          </a:p>
          <a:p>
            <a:endParaRPr lang="en-US" dirty="0"/>
          </a:p>
        </p:txBody>
      </p:sp>
      <p:sp>
        <p:nvSpPr>
          <p:cNvPr id="16" name="Picture Placeholder 8"/>
          <p:cNvSpPr>
            <a:spLocks noGrp="1"/>
          </p:cNvSpPr>
          <p:nvPr>
            <p:ph type="pic" sz="quarter" idx="12" hasCustomPrompt="1"/>
          </p:nvPr>
        </p:nvSpPr>
        <p:spPr>
          <a:xfrm>
            <a:off x="2592387" y="3430760"/>
            <a:ext cx="3968496" cy="3136392"/>
          </a:xfrm>
        </p:spPr>
        <p:txBody>
          <a:bodyPr>
            <a:normAutofit/>
          </a:bodyPr>
          <a:lstStyle>
            <a:lvl1pPr marL="816479" marR="0" indent="-816479" algn="l" defTabSz="2177278" rtl="0" eaLnBrk="1" fontAlgn="auto" latinLnBrk="0" hangingPunct="1">
              <a:lnSpc>
                <a:spcPct val="100000"/>
              </a:lnSpc>
              <a:spcBef>
                <a:spcPct val="20000"/>
              </a:spcBef>
              <a:spcAft>
                <a:spcPts val="0"/>
              </a:spcAft>
              <a:buClrTx/>
              <a:buSzTx/>
              <a:buFont typeface="Arial" pitchFamily="34" charset="0"/>
              <a:buNone/>
              <a:tabLst/>
              <a:defRPr sz="2000"/>
            </a:lvl1pPr>
          </a:lstStyle>
          <a:p>
            <a:r>
              <a:rPr lang="en-US" dirty="0"/>
              <a:t>Add image and send to back</a:t>
            </a:r>
          </a:p>
          <a:p>
            <a:endParaRPr lang="en-US" dirty="0"/>
          </a:p>
        </p:txBody>
      </p:sp>
      <p:sp>
        <p:nvSpPr>
          <p:cNvPr id="17" name="Picture Placeholder 8"/>
          <p:cNvSpPr>
            <a:spLocks noGrp="1"/>
          </p:cNvSpPr>
          <p:nvPr>
            <p:ph type="pic" sz="quarter" idx="13" hasCustomPrompt="1"/>
          </p:nvPr>
        </p:nvSpPr>
        <p:spPr>
          <a:xfrm>
            <a:off x="2592387" y="6845808"/>
            <a:ext cx="3968496" cy="3136392"/>
          </a:xfrm>
        </p:spPr>
        <p:txBody>
          <a:bodyPr>
            <a:normAutofit/>
          </a:bodyPr>
          <a:lstStyle>
            <a:lvl1pPr marL="816479" marR="0" indent="-816479" algn="l" defTabSz="2177278" rtl="0" eaLnBrk="1" fontAlgn="auto" latinLnBrk="0" hangingPunct="1">
              <a:lnSpc>
                <a:spcPct val="100000"/>
              </a:lnSpc>
              <a:spcBef>
                <a:spcPct val="20000"/>
              </a:spcBef>
              <a:spcAft>
                <a:spcPts val="0"/>
              </a:spcAft>
              <a:buClrTx/>
              <a:buSzTx/>
              <a:buFont typeface="Arial" pitchFamily="34" charset="0"/>
              <a:buNone/>
              <a:tabLst/>
              <a:defRPr sz="2000"/>
            </a:lvl1pPr>
          </a:lstStyle>
          <a:p>
            <a:r>
              <a:rPr lang="en-US" dirty="0"/>
              <a:t>Add image and send to back</a:t>
            </a:r>
          </a:p>
          <a:p>
            <a:endParaRPr lang="en-US" dirty="0"/>
          </a:p>
        </p:txBody>
      </p:sp>
    </p:spTree>
  </p:cSld>
  <p:clrMapOvr>
    <a:masterClrMapping/>
  </p:clrMapOvr>
  <p:transition spd="med" advTm="18000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0" y="9677400"/>
            <a:ext cx="24387175" cy="2514600"/>
          </a:xfrm>
        </p:spPr>
        <p:txBody>
          <a:bodyPr>
            <a:normAutofit/>
          </a:bodyPr>
          <a:lstStyle>
            <a:lvl1pPr algn="ctr">
              <a:defRPr sz="3200"/>
            </a:lvl1pPr>
          </a:lstStyle>
          <a:p>
            <a:r>
              <a:rPr lang="en-US" dirty="0"/>
              <a:t>Add image and send to back</a:t>
            </a:r>
          </a:p>
        </p:txBody>
      </p:sp>
    </p:spTree>
  </p:cSld>
  <p:clrMapOvr>
    <a:masterClrMapping/>
  </p:clrMapOvr>
  <p:transition spd="med" advTm="18000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0" y="9677400"/>
            <a:ext cx="3582987" cy="2514600"/>
          </a:xfrm>
        </p:spPr>
        <p:txBody>
          <a:bodyPr>
            <a:normAutofit/>
          </a:bodyPr>
          <a:lstStyle>
            <a:lvl1pPr algn="ctr">
              <a:defRPr sz="3200"/>
            </a:lvl1pPr>
          </a:lstStyle>
          <a:p>
            <a:r>
              <a:rPr lang="en-US" dirty="0"/>
              <a:t>Add image and send to back</a:t>
            </a:r>
          </a:p>
        </p:txBody>
      </p:sp>
    </p:spTree>
  </p:cSld>
  <p:clrMapOvr>
    <a:masterClrMapping/>
  </p:clrMapOvr>
  <p:transition spd="med" advTm="18000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12"/>
          <p:cNvSpPr>
            <a:spLocks noGrp="1"/>
          </p:cNvSpPr>
          <p:nvPr>
            <p:ph type="pic" sz="quarter" idx="10" hasCustomPrompt="1"/>
          </p:nvPr>
        </p:nvSpPr>
        <p:spPr>
          <a:xfrm>
            <a:off x="4260151" y="3425952"/>
            <a:ext cx="4517136" cy="6784848"/>
          </a:xfrm>
          <a:prstGeom prst="snip1Rect">
            <a:avLst/>
          </a:prstGeom>
        </p:spPr>
        <p:txBody>
          <a:bodyPr>
            <a:normAutofit/>
          </a:bodyPr>
          <a:lstStyle>
            <a:lvl1pPr>
              <a:defRPr sz="2800" baseline="0"/>
            </a:lvl1pPr>
          </a:lstStyle>
          <a:p>
            <a:r>
              <a:rPr lang="en-US" dirty="0"/>
              <a:t>Add image and send to back</a:t>
            </a:r>
          </a:p>
        </p:txBody>
      </p:sp>
      <p:sp>
        <p:nvSpPr>
          <p:cNvPr id="19" name="Picture Placeholder 12"/>
          <p:cNvSpPr>
            <a:spLocks noGrp="1"/>
          </p:cNvSpPr>
          <p:nvPr>
            <p:ph type="pic" sz="quarter" idx="11" hasCustomPrompt="1"/>
          </p:nvPr>
        </p:nvSpPr>
        <p:spPr>
          <a:xfrm>
            <a:off x="9937051" y="3425952"/>
            <a:ext cx="4517136" cy="6784848"/>
          </a:xfrm>
          <a:prstGeom prst="snip1Rect">
            <a:avLst/>
          </a:prstGeom>
        </p:spPr>
        <p:txBody>
          <a:bodyPr>
            <a:normAutofit/>
          </a:bodyPr>
          <a:lstStyle>
            <a:lvl1pPr>
              <a:defRPr sz="2800" baseline="0"/>
            </a:lvl1pPr>
          </a:lstStyle>
          <a:p>
            <a:r>
              <a:rPr lang="en-US" dirty="0"/>
              <a:t>Add image and send to back</a:t>
            </a:r>
          </a:p>
        </p:txBody>
      </p:sp>
      <p:sp>
        <p:nvSpPr>
          <p:cNvPr id="20" name="Picture Placeholder 12"/>
          <p:cNvSpPr>
            <a:spLocks noGrp="1"/>
          </p:cNvSpPr>
          <p:nvPr>
            <p:ph type="pic" sz="quarter" idx="12" hasCustomPrompt="1"/>
          </p:nvPr>
        </p:nvSpPr>
        <p:spPr>
          <a:xfrm>
            <a:off x="15613951" y="3425952"/>
            <a:ext cx="4517136" cy="6784848"/>
          </a:xfrm>
          <a:prstGeom prst="snip1Rect">
            <a:avLst/>
          </a:prstGeom>
        </p:spPr>
        <p:txBody>
          <a:bodyPr>
            <a:normAutofit/>
          </a:bodyPr>
          <a:lstStyle>
            <a:lvl1pPr>
              <a:defRPr sz="2800" baseline="0"/>
            </a:lvl1pPr>
          </a:lstStyle>
          <a:p>
            <a:r>
              <a:rPr lang="en-US" dirty="0"/>
              <a:t>Add image and send to back</a:t>
            </a:r>
          </a:p>
        </p:txBody>
      </p:sp>
    </p:spTree>
  </p:cSld>
  <p:clrMapOvr>
    <a:masterClrMapping/>
  </p:clrMapOvr>
  <p:transition spd="med" advTm="18000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0" y="0"/>
            <a:ext cx="24387175" cy="13716000"/>
          </a:xfrm>
        </p:spPr>
        <p:txBody>
          <a:bodyPr>
            <a:normAutofit/>
          </a:bodyPr>
          <a:lstStyle>
            <a:lvl1pPr>
              <a:defRPr sz="3600" baseline="0"/>
            </a:lvl1pPr>
          </a:lstStyle>
          <a:p>
            <a:r>
              <a:rPr lang="en-US" dirty="0"/>
              <a:t>Add image and send to back</a:t>
            </a:r>
          </a:p>
        </p:txBody>
      </p:sp>
      <p:sp>
        <p:nvSpPr>
          <p:cNvPr id="9" name="Picture Placeholder 8"/>
          <p:cNvSpPr>
            <a:spLocks noGrp="1"/>
          </p:cNvSpPr>
          <p:nvPr>
            <p:ph type="pic" sz="quarter" idx="11" hasCustomPrompt="1"/>
          </p:nvPr>
        </p:nvSpPr>
        <p:spPr>
          <a:xfrm>
            <a:off x="14174788" y="2209800"/>
            <a:ext cx="10212387" cy="9296400"/>
          </a:xfrm>
        </p:spPr>
        <p:txBody>
          <a:bodyPr>
            <a:normAutofit/>
          </a:bodyPr>
          <a:lstStyle>
            <a:lvl1pPr>
              <a:defRPr sz="3200"/>
            </a:lvl1pPr>
          </a:lstStyle>
          <a:p>
            <a:r>
              <a:rPr lang="en-US" dirty="0"/>
              <a:t>Add image and send to back of red shape</a:t>
            </a:r>
          </a:p>
        </p:txBody>
      </p:sp>
    </p:spTree>
  </p:cSld>
  <p:clrMapOvr>
    <a:masterClrMapping/>
  </p:clrMapOvr>
  <p:transition spd="med" advTm="18000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8916988" cy="13716000"/>
          </a:xfrm>
        </p:spPr>
        <p:txBody>
          <a:bodyPr>
            <a:normAutofit/>
          </a:bodyPr>
          <a:lstStyle>
            <a:lvl1pPr>
              <a:defRPr sz="4400"/>
            </a:lvl1pPr>
          </a:lstStyle>
          <a:p>
            <a:endParaRPr lang="en-US" dirty="0"/>
          </a:p>
        </p:txBody>
      </p:sp>
    </p:spTree>
  </p:cSld>
  <p:clrMapOvr>
    <a:masterClrMapping/>
  </p:clrMapOvr>
  <p:transition spd="med" advTm="18000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9" name="Picture Placeholder 7"/>
          <p:cNvSpPr>
            <a:spLocks noGrp="1"/>
          </p:cNvSpPr>
          <p:nvPr>
            <p:ph type="pic" sz="quarter" idx="10" hasCustomPrompt="1"/>
          </p:nvPr>
        </p:nvSpPr>
        <p:spPr>
          <a:xfrm>
            <a:off x="3582987" y="2514600"/>
            <a:ext cx="17221200" cy="9296400"/>
          </a:xfrm>
        </p:spPr>
        <p:txBody>
          <a:bodyPr>
            <a:normAutofit/>
          </a:bodyPr>
          <a:lstStyle>
            <a:lvl1pPr>
              <a:defRPr sz="4400"/>
            </a:lvl1pPr>
          </a:lstStyle>
          <a:p>
            <a:r>
              <a:rPr lang="en-US" dirty="0"/>
              <a:t>Add image and send behind text</a:t>
            </a:r>
          </a:p>
        </p:txBody>
      </p:sp>
    </p:spTree>
  </p:cSld>
  <p:clrMapOvr>
    <a:masterClrMapping/>
  </p:clrMapOvr>
  <p:transition spd="med" advTm="18000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6" name="Picture Placeholder 1"/>
          <p:cNvSpPr>
            <a:spLocks noGrp="1"/>
          </p:cNvSpPr>
          <p:nvPr userDrawn="1">
            <p:ph type="pic" sz="quarter" idx="10" hasCustomPrompt="1"/>
          </p:nvPr>
        </p:nvSpPr>
        <p:spPr>
          <a:xfrm>
            <a:off x="0" y="0"/>
            <a:ext cx="14479587" cy="6400800"/>
          </a:xfrm>
        </p:spPr>
        <p:txBody>
          <a:bodyPr/>
          <a:lstStyle>
            <a:lvl1pPr algn="ctr">
              <a:buNone/>
              <a:defRPr baseline="0"/>
            </a:lvl1pPr>
          </a:lstStyle>
          <a:p>
            <a:r>
              <a:rPr lang="en-US" dirty="0"/>
              <a:t>Click icon to add image</a:t>
            </a:r>
          </a:p>
        </p:txBody>
      </p:sp>
    </p:spTree>
  </p:cSld>
  <p:clrMapOvr>
    <a:masterClrMapping/>
  </p:clrMapOvr>
  <p:transition spd="med" advTm="18000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13565188" y="0"/>
            <a:ext cx="12573000" cy="13716000"/>
          </a:xfrm>
          <a:prstGeom prst="parallelogram">
            <a:avLst/>
          </a:prstGeom>
        </p:spPr>
        <p:txBody>
          <a:bodyPr>
            <a:normAutofit/>
          </a:bodyPr>
          <a:lstStyle>
            <a:lvl1pPr algn="ctr">
              <a:buNone/>
              <a:defRPr sz="4400"/>
            </a:lvl1pPr>
          </a:lstStyle>
          <a:p>
            <a:r>
              <a:rPr lang="en-US" dirty="0"/>
              <a:t>Add image and </a:t>
            </a:r>
          </a:p>
          <a:p>
            <a:r>
              <a:rPr lang="en-US" dirty="0"/>
              <a:t>send to back</a:t>
            </a:r>
          </a:p>
        </p:txBody>
      </p:sp>
    </p:spTree>
  </p:cSld>
  <p:clrMapOvr>
    <a:masterClrMapping/>
  </p:clrMapOvr>
  <p:transition spd="med" advTm="18000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1" name="Picture Placeholder 8"/>
          <p:cNvSpPr>
            <a:spLocks noGrp="1"/>
          </p:cNvSpPr>
          <p:nvPr>
            <p:ph type="pic" sz="quarter" idx="10" hasCustomPrompt="1"/>
          </p:nvPr>
        </p:nvSpPr>
        <p:spPr>
          <a:xfrm>
            <a:off x="4608639" y="2514600"/>
            <a:ext cx="5413248" cy="8686800"/>
          </a:xfrm>
        </p:spPr>
        <p:txBody>
          <a:bodyPr>
            <a:normAutofit/>
          </a:bodyPr>
          <a:lstStyle>
            <a:lvl1pPr>
              <a:defRPr sz="4400"/>
            </a:lvl1pPr>
          </a:lstStyle>
          <a:p>
            <a:r>
              <a:rPr lang="en-US" dirty="0"/>
              <a:t>Add image and send to back</a:t>
            </a:r>
          </a:p>
        </p:txBody>
      </p:sp>
      <p:sp>
        <p:nvSpPr>
          <p:cNvPr id="12" name="Picture Placeholder 8"/>
          <p:cNvSpPr>
            <a:spLocks noGrp="1"/>
          </p:cNvSpPr>
          <p:nvPr>
            <p:ph type="pic" sz="quarter" idx="11" hasCustomPrompt="1"/>
          </p:nvPr>
        </p:nvSpPr>
        <p:spPr>
          <a:xfrm>
            <a:off x="10018839" y="2514600"/>
            <a:ext cx="9756648" cy="4645152"/>
          </a:xfrm>
        </p:spPr>
        <p:txBody>
          <a:bodyPr>
            <a:normAutofit/>
          </a:bodyPr>
          <a:lstStyle>
            <a:lvl1pPr algn="r">
              <a:defRPr sz="3600"/>
            </a:lvl1pPr>
          </a:lstStyle>
          <a:p>
            <a:r>
              <a:rPr lang="en-US" dirty="0"/>
              <a:t>Add image and send to back</a:t>
            </a:r>
          </a:p>
        </p:txBody>
      </p:sp>
    </p:spTree>
  </p:cSld>
  <p:clrMapOvr>
    <a:masterClrMapping/>
  </p:clrMapOvr>
  <p:transition spd="med" advTm="18000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3" name="Picture Placeholder 9"/>
          <p:cNvSpPr>
            <a:spLocks noGrp="1"/>
          </p:cNvSpPr>
          <p:nvPr>
            <p:ph type="pic" sz="quarter" idx="10"/>
          </p:nvPr>
        </p:nvSpPr>
        <p:spPr>
          <a:xfrm>
            <a:off x="2173287" y="3044952"/>
            <a:ext cx="6400800" cy="4956048"/>
          </a:xfrm>
        </p:spPr>
        <p:txBody>
          <a:bodyPr>
            <a:normAutofit/>
          </a:bodyPr>
          <a:lstStyle>
            <a:lvl1pPr>
              <a:defRPr sz="4400"/>
            </a:lvl1pPr>
          </a:lstStyle>
          <a:p>
            <a:endParaRPr lang="en-US" dirty="0"/>
          </a:p>
        </p:txBody>
      </p:sp>
      <p:sp>
        <p:nvSpPr>
          <p:cNvPr id="14" name="Picture Placeholder 9"/>
          <p:cNvSpPr>
            <a:spLocks noGrp="1"/>
          </p:cNvSpPr>
          <p:nvPr>
            <p:ph type="pic" sz="quarter" idx="11"/>
          </p:nvPr>
        </p:nvSpPr>
        <p:spPr>
          <a:xfrm>
            <a:off x="8993187" y="3044952"/>
            <a:ext cx="6400800" cy="4956048"/>
          </a:xfrm>
        </p:spPr>
        <p:txBody>
          <a:bodyPr>
            <a:normAutofit/>
          </a:bodyPr>
          <a:lstStyle>
            <a:lvl1pPr>
              <a:defRPr sz="4400"/>
            </a:lvl1pPr>
          </a:lstStyle>
          <a:p>
            <a:endParaRPr lang="en-US" dirty="0"/>
          </a:p>
        </p:txBody>
      </p:sp>
      <p:sp>
        <p:nvSpPr>
          <p:cNvPr id="15" name="Picture Placeholder 9"/>
          <p:cNvSpPr>
            <a:spLocks noGrp="1"/>
          </p:cNvSpPr>
          <p:nvPr>
            <p:ph type="pic" sz="quarter" idx="12"/>
          </p:nvPr>
        </p:nvSpPr>
        <p:spPr>
          <a:xfrm>
            <a:off x="15813087" y="3044952"/>
            <a:ext cx="6400800" cy="4956048"/>
          </a:xfrm>
        </p:spPr>
        <p:txBody>
          <a:bodyPr>
            <a:normAutofit/>
          </a:bodyPr>
          <a:lstStyle>
            <a:lvl1pPr>
              <a:defRPr sz="4400"/>
            </a:lvl1pPr>
          </a:lstStyle>
          <a:p>
            <a:endParaRPr lang="en-US" dirty="0"/>
          </a:p>
        </p:txBody>
      </p:sp>
    </p:spTree>
  </p:cSld>
  <p:clrMapOvr>
    <a:masterClrMapping/>
  </p:clrMapOvr>
  <p:transition spd="med" advTm="180000">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15" name="Picture Placeholder 10"/>
          <p:cNvSpPr>
            <a:spLocks noGrp="1"/>
          </p:cNvSpPr>
          <p:nvPr>
            <p:ph type="pic" sz="quarter" idx="10"/>
          </p:nvPr>
        </p:nvSpPr>
        <p:spPr>
          <a:xfrm>
            <a:off x="11202988" y="1981200"/>
            <a:ext cx="4495800" cy="3733800"/>
          </a:xfrm>
        </p:spPr>
        <p:txBody>
          <a:bodyPr>
            <a:normAutofit/>
          </a:bodyPr>
          <a:lstStyle>
            <a:lvl1pPr>
              <a:defRPr sz="3600"/>
            </a:lvl1pPr>
          </a:lstStyle>
          <a:p>
            <a:endParaRPr lang="en-US" dirty="0"/>
          </a:p>
        </p:txBody>
      </p:sp>
      <p:sp>
        <p:nvSpPr>
          <p:cNvPr id="16" name="Picture Placeholder 10"/>
          <p:cNvSpPr>
            <a:spLocks noGrp="1"/>
          </p:cNvSpPr>
          <p:nvPr>
            <p:ph type="pic" sz="quarter" idx="11"/>
          </p:nvPr>
        </p:nvSpPr>
        <p:spPr>
          <a:xfrm>
            <a:off x="16232187" y="1981200"/>
            <a:ext cx="4495800" cy="3733800"/>
          </a:xfrm>
        </p:spPr>
        <p:txBody>
          <a:bodyPr>
            <a:normAutofit/>
          </a:bodyPr>
          <a:lstStyle>
            <a:lvl1pPr>
              <a:defRPr sz="3600"/>
            </a:lvl1pPr>
          </a:lstStyle>
          <a:p>
            <a:endParaRPr lang="en-US" dirty="0"/>
          </a:p>
        </p:txBody>
      </p:sp>
      <p:sp>
        <p:nvSpPr>
          <p:cNvPr id="17" name="Picture Placeholder 10"/>
          <p:cNvSpPr>
            <a:spLocks noGrp="1"/>
          </p:cNvSpPr>
          <p:nvPr>
            <p:ph type="pic" sz="quarter" idx="12"/>
          </p:nvPr>
        </p:nvSpPr>
        <p:spPr>
          <a:xfrm>
            <a:off x="11202988" y="6248400"/>
            <a:ext cx="4495800" cy="3733800"/>
          </a:xfrm>
        </p:spPr>
        <p:txBody>
          <a:bodyPr>
            <a:normAutofit/>
          </a:bodyPr>
          <a:lstStyle>
            <a:lvl1pPr>
              <a:defRPr sz="3600"/>
            </a:lvl1pPr>
          </a:lstStyle>
          <a:p>
            <a:endParaRPr lang="en-US" dirty="0"/>
          </a:p>
        </p:txBody>
      </p:sp>
      <p:sp>
        <p:nvSpPr>
          <p:cNvPr id="18" name="Picture Placeholder 10"/>
          <p:cNvSpPr>
            <a:spLocks noGrp="1"/>
          </p:cNvSpPr>
          <p:nvPr>
            <p:ph type="pic" sz="quarter" idx="13"/>
          </p:nvPr>
        </p:nvSpPr>
        <p:spPr>
          <a:xfrm>
            <a:off x="16232187" y="6248400"/>
            <a:ext cx="4495800" cy="3733800"/>
          </a:xfrm>
        </p:spPr>
        <p:txBody>
          <a:bodyPr>
            <a:normAutofit/>
          </a:bodyPr>
          <a:lstStyle>
            <a:lvl1pPr>
              <a:defRPr sz="3600"/>
            </a:lvl1pPr>
          </a:lstStyle>
          <a:p>
            <a:endParaRPr lang="en-US" dirty="0"/>
          </a:p>
        </p:txBody>
      </p:sp>
    </p:spTree>
  </p:cSld>
  <p:clrMapOvr>
    <a:masterClrMapping/>
  </p:clrMapOvr>
  <p:transition spd="med" advTm="180000">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1" name="Picture Placeholder 8"/>
          <p:cNvSpPr>
            <a:spLocks noGrp="1"/>
          </p:cNvSpPr>
          <p:nvPr>
            <p:ph type="pic" sz="quarter" idx="10"/>
          </p:nvPr>
        </p:nvSpPr>
        <p:spPr>
          <a:xfrm>
            <a:off x="3354388" y="2667000"/>
            <a:ext cx="4572000" cy="7924800"/>
          </a:xfrm>
        </p:spPr>
        <p:txBody>
          <a:bodyPr/>
          <a:lstStyle/>
          <a:p>
            <a:endParaRPr lang="en-US" dirty="0"/>
          </a:p>
        </p:txBody>
      </p:sp>
      <p:sp>
        <p:nvSpPr>
          <p:cNvPr id="12" name="Picture Placeholder 8"/>
          <p:cNvSpPr>
            <a:spLocks noGrp="1"/>
          </p:cNvSpPr>
          <p:nvPr>
            <p:ph type="pic" sz="quarter" idx="11"/>
          </p:nvPr>
        </p:nvSpPr>
        <p:spPr>
          <a:xfrm>
            <a:off x="15774987" y="2667000"/>
            <a:ext cx="4572000" cy="7924800"/>
          </a:xfrm>
        </p:spPr>
        <p:txBody>
          <a:bodyPr/>
          <a:lstStyle/>
          <a:p>
            <a:endParaRPr lang="en-US" dirty="0"/>
          </a:p>
        </p:txBody>
      </p:sp>
    </p:spTree>
  </p:cSld>
  <p:clrMapOvr>
    <a:masterClrMapping/>
  </p:clrMapOvr>
  <p:transition spd="med" advTm="180000">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11" name="Picture Placeholder 8"/>
          <p:cNvSpPr>
            <a:spLocks noGrp="1"/>
          </p:cNvSpPr>
          <p:nvPr>
            <p:ph type="pic" sz="quarter" idx="10"/>
          </p:nvPr>
        </p:nvSpPr>
        <p:spPr>
          <a:xfrm>
            <a:off x="4878387" y="3276600"/>
            <a:ext cx="4572000" cy="7924800"/>
          </a:xfrm>
        </p:spPr>
        <p:txBody>
          <a:bodyPr>
            <a:normAutofit/>
          </a:bodyPr>
          <a:lstStyle>
            <a:lvl1pPr>
              <a:defRPr sz="4000"/>
            </a:lvl1pPr>
          </a:lstStyle>
          <a:p>
            <a:endParaRPr lang="en-US" dirty="0"/>
          </a:p>
        </p:txBody>
      </p:sp>
      <p:sp>
        <p:nvSpPr>
          <p:cNvPr id="12" name="Picture Placeholder 8"/>
          <p:cNvSpPr>
            <a:spLocks noGrp="1"/>
          </p:cNvSpPr>
          <p:nvPr>
            <p:ph type="pic" sz="quarter" idx="11"/>
          </p:nvPr>
        </p:nvSpPr>
        <p:spPr>
          <a:xfrm>
            <a:off x="9907587" y="3276600"/>
            <a:ext cx="4572000" cy="7924800"/>
          </a:xfrm>
        </p:spPr>
        <p:txBody>
          <a:bodyPr>
            <a:normAutofit/>
          </a:bodyPr>
          <a:lstStyle>
            <a:lvl1pPr>
              <a:defRPr sz="4000"/>
            </a:lvl1pPr>
          </a:lstStyle>
          <a:p>
            <a:endParaRPr lang="en-US" dirty="0"/>
          </a:p>
        </p:txBody>
      </p:sp>
      <p:sp>
        <p:nvSpPr>
          <p:cNvPr id="4" name="Picture Placeholder 8"/>
          <p:cNvSpPr>
            <a:spLocks noGrp="1"/>
          </p:cNvSpPr>
          <p:nvPr>
            <p:ph type="pic" sz="quarter" idx="12"/>
          </p:nvPr>
        </p:nvSpPr>
        <p:spPr>
          <a:xfrm>
            <a:off x="14936786" y="3276600"/>
            <a:ext cx="4572000" cy="7924800"/>
          </a:xfrm>
        </p:spPr>
        <p:txBody>
          <a:bodyPr>
            <a:normAutofit/>
          </a:bodyPr>
          <a:lstStyle>
            <a:lvl1pPr>
              <a:defRPr sz="4000"/>
            </a:lvl1pPr>
          </a:lstStyle>
          <a:p>
            <a:endParaRPr lang="en-US" dirty="0"/>
          </a:p>
        </p:txBody>
      </p:sp>
    </p:spTree>
  </p:cSld>
  <p:clrMapOvr>
    <a:masterClrMapping/>
  </p:clrMapOvr>
  <p:transition spd="med" advTm="180000">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10" name="Picture Placeholder 7"/>
          <p:cNvSpPr>
            <a:spLocks noGrp="1"/>
          </p:cNvSpPr>
          <p:nvPr>
            <p:ph type="pic" sz="quarter" idx="10"/>
          </p:nvPr>
        </p:nvSpPr>
        <p:spPr>
          <a:xfrm>
            <a:off x="1601787" y="2971800"/>
            <a:ext cx="6858000" cy="10744200"/>
          </a:xfrm>
        </p:spPr>
        <p:txBody>
          <a:bodyPr>
            <a:normAutofit/>
          </a:bodyPr>
          <a:lstStyle>
            <a:lvl1pPr>
              <a:defRPr sz="5400"/>
            </a:lvl1pPr>
          </a:lstStyle>
          <a:p>
            <a:endParaRPr lang="en-US" dirty="0"/>
          </a:p>
        </p:txBody>
      </p:sp>
    </p:spTree>
  </p:cSld>
  <p:clrMapOvr>
    <a:masterClrMapping/>
  </p:clrMapOvr>
  <p:transition spd="med" advTm="180000">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9" name="Picture Placeholder 7"/>
          <p:cNvSpPr>
            <a:spLocks noGrp="1"/>
          </p:cNvSpPr>
          <p:nvPr>
            <p:ph type="pic" sz="quarter" idx="10" hasCustomPrompt="1"/>
          </p:nvPr>
        </p:nvSpPr>
        <p:spPr>
          <a:xfrm>
            <a:off x="4078287" y="2209800"/>
            <a:ext cx="16230600" cy="8842248"/>
          </a:xfrm>
        </p:spPr>
        <p:txBody>
          <a:bodyPr>
            <a:normAutofit/>
          </a:bodyPr>
          <a:lstStyle>
            <a:lvl1pPr algn="r">
              <a:defRPr sz="4400"/>
            </a:lvl1pPr>
          </a:lstStyle>
          <a:p>
            <a:r>
              <a:rPr lang="en-US" dirty="0"/>
              <a:t>Add image and send to back</a:t>
            </a:r>
          </a:p>
        </p:txBody>
      </p:sp>
    </p:spTree>
  </p:cSld>
  <p:clrMapOvr>
    <a:masterClrMapping/>
  </p:clrMapOvr>
  <p:transition spd="med" advTm="180000">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6" name="Picture Placeholder 1"/>
          <p:cNvSpPr>
            <a:spLocks noGrp="1"/>
          </p:cNvSpPr>
          <p:nvPr userDrawn="1">
            <p:ph type="pic" sz="quarter" idx="10"/>
          </p:nvPr>
        </p:nvSpPr>
        <p:spPr>
          <a:xfrm>
            <a:off x="14176408" y="2324100"/>
            <a:ext cx="5787958" cy="9067800"/>
          </a:xfrm>
        </p:spPr>
      </p:sp>
    </p:spTree>
  </p:cSld>
  <p:clrMapOvr>
    <a:masterClrMapping/>
  </p:clrMapOvr>
  <p:transition spd="med" advTm="180000">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1296988" y="1371600"/>
            <a:ext cx="9372600" cy="10668000"/>
          </a:xfrm>
        </p:spPr>
        <p:txBody>
          <a:bodyPr/>
          <a:lstStyle/>
          <a:p>
            <a:endParaRPr lang="en-US" dirty="0"/>
          </a:p>
        </p:txBody>
      </p:sp>
    </p:spTree>
  </p:cSld>
  <p:clrMapOvr>
    <a:masterClrMapping/>
  </p:clrMapOvr>
  <p:transition spd="med" advTm="180000">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1"/>
          <p:cNvSpPr>
            <a:spLocks noGrp="1"/>
          </p:cNvSpPr>
          <p:nvPr userDrawn="1">
            <p:ph type="pic" sz="quarter" idx="10"/>
          </p:nvPr>
        </p:nvSpPr>
        <p:spPr>
          <a:xfrm>
            <a:off x="15165387" y="2324100"/>
            <a:ext cx="5787958" cy="9067800"/>
          </a:xfrm>
        </p:spPr>
      </p:sp>
      <p:sp>
        <p:nvSpPr>
          <p:cNvPr id="3" name="Picture Placeholder 1"/>
          <p:cNvSpPr>
            <a:spLocks noGrp="1"/>
          </p:cNvSpPr>
          <p:nvPr userDrawn="1">
            <p:ph type="pic" sz="quarter" idx="11"/>
          </p:nvPr>
        </p:nvSpPr>
        <p:spPr>
          <a:xfrm>
            <a:off x="3505166" y="2324100"/>
            <a:ext cx="11655358" cy="9067800"/>
          </a:xfrm>
        </p:spPr>
      </p:sp>
    </p:spTree>
  </p:cSld>
  <p:clrMapOvr>
    <a:masterClrMapping/>
  </p:clrMapOvr>
  <p:transition spd="med" advTm="180000">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3" name="Picture Placeholder 9"/>
          <p:cNvSpPr>
            <a:spLocks noGrp="1"/>
          </p:cNvSpPr>
          <p:nvPr>
            <p:ph type="pic" sz="quarter" idx="10"/>
          </p:nvPr>
        </p:nvSpPr>
        <p:spPr>
          <a:xfrm>
            <a:off x="9831388" y="2286000"/>
            <a:ext cx="4724400" cy="3810000"/>
          </a:xfrm>
        </p:spPr>
        <p:txBody>
          <a:bodyPr>
            <a:normAutofit/>
          </a:bodyPr>
          <a:lstStyle>
            <a:lvl1pPr>
              <a:defRPr sz="3200"/>
            </a:lvl1pPr>
          </a:lstStyle>
          <a:p>
            <a:endParaRPr lang="en-US" dirty="0"/>
          </a:p>
        </p:txBody>
      </p:sp>
      <p:sp>
        <p:nvSpPr>
          <p:cNvPr id="14" name="Picture Placeholder 9"/>
          <p:cNvSpPr>
            <a:spLocks noGrp="1"/>
          </p:cNvSpPr>
          <p:nvPr>
            <p:ph type="pic" sz="quarter" idx="11"/>
          </p:nvPr>
        </p:nvSpPr>
        <p:spPr>
          <a:xfrm>
            <a:off x="14936787" y="2286000"/>
            <a:ext cx="5791200" cy="3810000"/>
          </a:xfrm>
        </p:spPr>
        <p:txBody>
          <a:bodyPr>
            <a:normAutofit/>
          </a:bodyPr>
          <a:lstStyle>
            <a:lvl1pPr>
              <a:defRPr sz="3200"/>
            </a:lvl1pPr>
          </a:lstStyle>
          <a:p>
            <a:endParaRPr lang="en-US" dirty="0"/>
          </a:p>
        </p:txBody>
      </p:sp>
      <p:sp>
        <p:nvSpPr>
          <p:cNvPr id="15" name="Picture Placeholder 9"/>
          <p:cNvSpPr>
            <a:spLocks noGrp="1"/>
          </p:cNvSpPr>
          <p:nvPr>
            <p:ph type="pic" sz="quarter" idx="12"/>
          </p:nvPr>
        </p:nvSpPr>
        <p:spPr>
          <a:xfrm>
            <a:off x="9831387" y="6400800"/>
            <a:ext cx="6477000" cy="4800600"/>
          </a:xfrm>
        </p:spPr>
        <p:txBody>
          <a:bodyPr>
            <a:normAutofit/>
          </a:bodyPr>
          <a:lstStyle>
            <a:lvl1pPr>
              <a:defRPr sz="3200"/>
            </a:lvl1pPr>
          </a:lstStyle>
          <a:p>
            <a:endParaRPr lang="en-US" dirty="0"/>
          </a:p>
        </p:txBody>
      </p:sp>
    </p:spTree>
  </p:cSld>
  <p:clrMapOvr>
    <a:masterClrMapping/>
  </p:clrMapOvr>
  <p:transition spd="med" advTm="180000">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15" name="Picture Placeholder 10"/>
          <p:cNvSpPr>
            <a:spLocks noGrp="1"/>
          </p:cNvSpPr>
          <p:nvPr>
            <p:ph type="pic" sz="quarter" idx="10" hasCustomPrompt="1"/>
          </p:nvPr>
        </p:nvSpPr>
        <p:spPr>
          <a:xfrm>
            <a:off x="10745788" y="1295400"/>
            <a:ext cx="12192000" cy="10287000"/>
          </a:xfrm>
        </p:spPr>
        <p:txBody>
          <a:bodyPr>
            <a:normAutofit/>
          </a:bodyPr>
          <a:lstStyle>
            <a:lvl1pPr>
              <a:defRPr sz="3200" baseline="0"/>
            </a:lvl1pPr>
          </a:lstStyle>
          <a:p>
            <a:r>
              <a:rPr lang="en-US" dirty="0"/>
              <a:t>Add image and send to back</a:t>
            </a:r>
          </a:p>
        </p:txBody>
      </p:sp>
      <p:sp>
        <p:nvSpPr>
          <p:cNvPr id="16" name="Picture Placeholder 10"/>
          <p:cNvSpPr>
            <a:spLocks noGrp="1"/>
          </p:cNvSpPr>
          <p:nvPr>
            <p:ph type="pic" sz="quarter" idx="11" hasCustomPrompt="1"/>
          </p:nvPr>
        </p:nvSpPr>
        <p:spPr>
          <a:xfrm>
            <a:off x="6173787" y="5638800"/>
            <a:ext cx="4038600" cy="5943600"/>
          </a:xfrm>
        </p:spPr>
        <p:txBody>
          <a:bodyPr>
            <a:normAutofit/>
          </a:bodyPr>
          <a:lstStyle>
            <a:lvl1pPr>
              <a:defRPr sz="3200"/>
            </a:lvl1pPr>
          </a:lstStyle>
          <a:p>
            <a:r>
              <a:rPr lang="en-US" dirty="0"/>
              <a:t>Add image and send to back</a:t>
            </a:r>
          </a:p>
        </p:txBody>
      </p:sp>
      <p:sp>
        <p:nvSpPr>
          <p:cNvPr id="17" name="Picture Placeholder 10"/>
          <p:cNvSpPr>
            <a:spLocks noGrp="1"/>
          </p:cNvSpPr>
          <p:nvPr>
            <p:ph type="pic" sz="quarter" idx="12"/>
          </p:nvPr>
        </p:nvSpPr>
        <p:spPr>
          <a:xfrm>
            <a:off x="1449387" y="1295400"/>
            <a:ext cx="4267200" cy="10287000"/>
          </a:xfrm>
        </p:spPr>
        <p:txBody>
          <a:bodyPr>
            <a:normAutofit/>
          </a:bodyPr>
          <a:lstStyle>
            <a:lvl1pPr>
              <a:defRPr sz="3200"/>
            </a:lvl1pPr>
          </a:lstStyle>
          <a:p>
            <a:endParaRPr lang="en-US" dirty="0"/>
          </a:p>
        </p:txBody>
      </p:sp>
      <p:sp>
        <p:nvSpPr>
          <p:cNvPr id="18" name="Picture Placeholder 10"/>
          <p:cNvSpPr>
            <a:spLocks noGrp="1"/>
          </p:cNvSpPr>
          <p:nvPr>
            <p:ph type="pic" sz="quarter" idx="13"/>
          </p:nvPr>
        </p:nvSpPr>
        <p:spPr>
          <a:xfrm>
            <a:off x="6173787" y="1295400"/>
            <a:ext cx="4038600" cy="3886200"/>
          </a:xfrm>
        </p:spPr>
        <p:txBody>
          <a:bodyPr>
            <a:normAutofit/>
          </a:bodyPr>
          <a:lstStyle>
            <a:lvl1pPr>
              <a:defRPr sz="3200"/>
            </a:lvl1pPr>
          </a:lstStyle>
          <a:p>
            <a:endParaRPr lang="en-US" dirty="0"/>
          </a:p>
        </p:txBody>
      </p:sp>
    </p:spTree>
  </p:cSld>
  <p:clrMapOvr>
    <a:masterClrMapping/>
  </p:clrMapOvr>
  <p:transition spd="med" advTm="180000">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6" name="Picture Placeholder 29"/>
          <p:cNvSpPr>
            <a:spLocks noGrp="1"/>
          </p:cNvSpPr>
          <p:nvPr userDrawn="1">
            <p:ph type="pic" sz="quarter" idx="10"/>
          </p:nvPr>
        </p:nvSpPr>
        <p:spPr>
          <a:xfrm>
            <a:off x="2287587" y="1981200"/>
            <a:ext cx="9067800" cy="12801600"/>
          </a:xfrm>
        </p:spPr>
      </p:sp>
      <p:sp>
        <p:nvSpPr>
          <p:cNvPr id="10" name="Picture Placeholder 8"/>
          <p:cNvSpPr>
            <a:spLocks noGrp="1"/>
          </p:cNvSpPr>
          <p:nvPr>
            <p:ph type="pic" sz="quarter" idx="11" hasCustomPrompt="1"/>
          </p:nvPr>
        </p:nvSpPr>
        <p:spPr>
          <a:xfrm>
            <a:off x="13336588" y="5257800"/>
            <a:ext cx="9067800" cy="1219200"/>
          </a:xfrm>
        </p:spPr>
        <p:txBody>
          <a:bodyPr anchor="ctr">
            <a:noAutofit/>
          </a:bodyPr>
          <a:lstStyle>
            <a:lvl1pPr algn="ctr">
              <a:buNone/>
              <a:defRPr sz="3200"/>
            </a:lvl1pPr>
          </a:lstStyle>
          <a:p>
            <a:r>
              <a:rPr lang="en-US" dirty="0"/>
              <a:t>Add image and send to back</a:t>
            </a:r>
          </a:p>
        </p:txBody>
      </p:sp>
    </p:spTree>
  </p:cSld>
  <p:clrMapOvr>
    <a:masterClrMapping/>
  </p:clrMapOvr>
  <p:transition spd="med" advTm="180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359" y="549276"/>
            <a:ext cx="21948458" cy="2286000"/>
          </a:xfrm>
          <a:prstGeom prst="rect">
            <a:avLst/>
          </a:prstGeom>
        </p:spPr>
        <p:txBody>
          <a:bodyPr vert="horz" lIns="217728" tIns="108864" rIns="217728" bIns="108864" rtlCol="0" anchor="ctr">
            <a:normAutofit/>
          </a:bodyPr>
          <a:lstStyle/>
          <a:p>
            <a:r>
              <a:rPr lang="en-US"/>
              <a:t>Click to edit Master title style</a:t>
            </a:r>
          </a:p>
        </p:txBody>
      </p:sp>
      <p:sp>
        <p:nvSpPr>
          <p:cNvPr id="3" name="Text Placeholder 2"/>
          <p:cNvSpPr>
            <a:spLocks noGrp="1"/>
          </p:cNvSpPr>
          <p:nvPr>
            <p:ph type="body" idx="1"/>
          </p:nvPr>
        </p:nvSpPr>
        <p:spPr>
          <a:xfrm>
            <a:off x="1219359" y="3200401"/>
            <a:ext cx="21948458" cy="9051926"/>
          </a:xfrm>
          <a:prstGeom prst="rect">
            <a:avLst/>
          </a:prstGeom>
        </p:spPr>
        <p:txBody>
          <a:bodyPr vert="horz" lIns="217728" tIns="108864" rIns="217728" bIns="1088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359" y="12712701"/>
            <a:ext cx="5690341" cy="730250"/>
          </a:xfrm>
          <a:prstGeom prst="rect">
            <a:avLst/>
          </a:prstGeom>
        </p:spPr>
        <p:txBody>
          <a:bodyPr vert="horz" lIns="217728" tIns="108864" rIns="217728" bIns="108864" rtlCol="0" anchor="ctr"/>
          <a:lstStyle>
            <a:lvl1pPr algn="l">
              <a:defRPr sz="2900">
                <a:solidFill>
                  <a:schemeClr val="tx1">
                    <a:tint val="75000"/>
                  </a:schemeClr>
                </a:solidFill>
              </a:defRPr>
            </a:lvl1pPr>
          </a:lstStyle>
          <a:p>
            <a:fld id="{FA98CC47-0356-4E34-A08F-5E2251C4D1AE}" type="datetimeFigureOut">
              <a:rPr lang="en-US" smtClean="0"/>
              <a:pPr/>
              <a:t>12/1/2021</a:t>
            </a:fld>
            <a:endParaRPr lang="en-US" dirty="0"/>
          </a:p>
        </p:txBody>
      </p:sp>
      <p:sp>
        <p:nvSpPr>
          <p:cNvPr id="5" name="Footer Placeholder 4"/>
          <p:cNvSpPr>
            <a:spLocks noGrp="1"/>
          </p:cNvSpPr>
          <p:nvPr>
            <p:ph type="ftr" sz="quarter" idx="3"/>
          </p:nvPr>
        </p:nvSpPr>
        <p:spPr>
          <a:xfrm>
            <a:off x="8332285" y="12712701"/>
            <a:ext cx="7722605" cy="730250"/>
          </a:xfrm>
          <a:prstGeom prst="rect">
            <a:avLst/>
          </a:prstGeom>
        </p:spPr>
        <p:txBody>
          <a:bodyPr vert="horz" lIns="217728" tIns="108864" rIns="217728" bIns="108864" rtlCol="0" anchor="ctr"/>
          <a:lstStyle>
            <a:lvl1pPr algn="ctr">
              <a:defRPr sz="2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7477475" y="12712701"/>
            <a:ext cx="5690341" cy="730250"/>
          </a:xfrm>
          <a:prstGeom prst="rect">
            <a:avLst/>
          </a:prstGeom>
        </p:spPr>
        <p:txBody>
          <a:bodyPr vert="horz" lIns="217728" tIns="108864" rIns="217728" bIns="108864" rtlCol="0" anchor="ctr"/>
          <a:lstStyle>
            <a:lvl1pPr algn="r">
              <a:defRPr sz="2900">
                <a:solidFill>
                  <a:schemeClr val="tx1">
                    <a:tint val="75000"/>
                  </a:schemeClr>
                </a:solidFill>
              </a:defRPr>
            </a:lvl1pPr>
          </a:lstStyle>
          <a:p>
            <a:fld id="{259869AA-7E86-423F-B658-9938F6F12D7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6" r:id="rId1"/>
    <p:sldLayoutId id="2147483742" r:id="rId2"/>
    <p:sldLayoutId id="2147483758" r:id="rId3"/>
    <p:sldLayoutId id="2147483697" r:id="rId4"/>
    <p:sldLayoutId id="2147483690" r:id="rId5"/>
    <p:sldLayoutId id="2147483730" r:id="rId6"/>
    <p:sldLayoutId id="2147483698" r:id="rId7"/>
    <p:sldLayoutId id="2147483731" r:id="rId8"/>
    <p:sldLayoutId id="2147483732" r:id="rId9"/>
    <p:sldLayoutId id="2147483738" r:id="rId10"/>
    <p:sldLayoutId id="2147483739" r:id="rId11"/>
    <p:sldLayoutId id="2147483733" r:id="rId12"/>
    <p:sldLayoutId id="2147483734" r:id="rId13"/>
    <p:sldLayoutId id="2147483735" r:id="rId14"/>
    <p:sldLayoutId id="2147483736" r:id="rId15"/>
    <p:sldLayoutId id="2147483737" r:id="rId16"/>
    <p:sldLayoutId id="2147483740" r:id="rId17"/>
    <p:sldLayoutId id="2147483741" r:id="rId18"/>
    <p:sldLayoutId id="2147483743" r:id="rId19"/>
    <p:sldLayoutId id="2147483744" r:id="rId20"/>
    <p:sldLayoutId id="2147483745" r:id="rId21"/>
    <p:sldLayoutId id="2147483746" r:id="rId22"/>
    <p:sldLayoutId id="2147483757" r:id="rId23"/>
    <p:sldLayoutId id="2147483759" r:id="rId24"/>
    <p:sldLayoutId id="2147483747" r:id="rId25"/>
    <p:sldLayoutId id="2147483748" r:id="rId26"/>
    <p:sldLayoutId id="2147483761" r:id="rId27"/>
    <p:sldLayoutId id="2147483749" r:id="rId28"/>
    <p:sldLayoutId id="2147483755" r:id="rId29"/>
    <p:sldLayoutId id="2147483750" r:id="rId30"/>
    <p:sldLayoutId id="2147483751" r:id="rId31"/>
    <p:sldLayoutId id="2147483752" r:id="rId32"/>
    <p:sldLayoutId id="2147483762" r:id="rId33"/>
    <p:sldLayoutId id="2147483753" r:id="rId34"/>
    <p:sldLayoutId id="2147483754" r:id="rId35"/>
    <p:sldLayoutId id="2147483756" r:id="rId36"/>
    <p:sldLayoutId id="2147483760" r:id="rId37"/>
  </p:sldLayoutIdLst>
  <p:transition spd="med" advTm="180000">
    <p:random/>
  </p:transition>
  <p:txStyles>
    <p:titleStyle>
      <a:lvl1pPr algn="ctr" defTabSz="2177278" rtl="0" eaLnBrk="1" latinLnBrk="0" hangingPunct="1">
        <a:spcBef>
          <a:spcPct val="0"/>
        </a:spcBef>
        <a:buNone/>
        <a:defRPr sz="10500" kern="1200">
          <a:solidFill>
            <a:schemeClr val="tx1"/>
          </a:solidFill>
          <a:latin typeface="+mj-lt"/>
          <a:ea typeface="+mj-ea"/>
          <a:cs typeface="+mj-cs"/>
        </a:defRPr>
      </a:lvl1pPr>
    </p:titleStyle>
    <p:bodyStyle>
      <a:lvl1pPr marL="816479" indent="-816479" algn="l" defTabSz="2177278" rtl="0" eaLnBrk="1" latinLnBrk="0" hangingPunct="1">
        <a:spcBef>
          <a:spcPct val="20000"/>
        </a:spcBef>
        <a:buFont typeface="Arial" pitchFamily="34" charset="0"/>
        <a:buChar char="•"/>
        <a:defRPr sz="7600" kern="1200">
          <a:solidFill>
            <a:schemeClr val="tx1"/>
          </a:solidFill>
          <a:latin typeface="+mn-lt"/>
          <a:ea typeface="+mn-ea"/>
          <a:cs typeface="+mn-cs"/>
        </a:defRPr>
      </a:lvl1pPr>
      <a:lvl2pPr marL="1769038" indent="-680399" algn="l" defTabSz="2177278" rtl="0" eaLnBrk="1" latinLnBrk="0" hangingPunct="1">
        <a:spcBef>
          <a:spcPct val="20000"/>
        </a:spcBef>
        <a:buFont typeface="Arial" pitchFamily="34" charset="0"/>
        <a:buChar char="–"/>
        <a:defRPr sz="6700" kern="1200">
          <a:solidFill>
            <a:schemeClr val="tx1"/>
          </a:solidFill>
          <a:latin typeface="+mn-lt"/>
          <a:ea typeface="+mn-ea"/>
          <a:cs typeface="+mn-cs"/>
        </a:defRPr>
      </a:lvl2pPr>
      <a:lvl3pPr marL="2721597" indent="-544319" algn="l" defTabSz="2177278" rtl="0" eaLnBrk="1" latinLnBrk="0" hangingPunct="1">
        <a:spcBef>
          <a:spcPct val="20000"/>
        </a:spcBef>
        <a:buFont typeface="Arial" pitchFamily="34" charset="0"/>
        <a:buChar char="•"/>
        <a:defRPr sz="5700" kern="1200">
          <a:solidFill>
            <a:schemeClr val="tx1"/>
          </a:solidFill>
          <a:latin typeface="+mn-lt"/>
          <a:ea typeface="+mn-ea"/>
          <a:cs typeface="+mn-cs"/>
        </a:defRPr>
      </a:lvl3pPr>
      <a:lvl4pPr marL="3810236"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898875"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987514"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6pPr>
      <a:lvl7pPr marL="7076153"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7pPr>
      <a:lvl8pPr marL="8164792"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8pPr>
      <a:lvl9pPr marL="9253431"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9pPr>
    </p:bodyStyle>
    <p:otherStyle>
      <a:defPPr>
        <a:defRPr lang="en-US"/>
      </a:defPPr>
      <a:lvl1pPr marL="0" algn="l" defTabSz="2177278" rtl="0" eaLnBrk="1" latinLnBrk="0" hangingPunct="1">
        <a:defRPr sz="4300" kern="1200">
          <a:solidFill>
            <a:schemeClr val="tx1"/>
          </a:solidFill>
          <a:latin typeface="+mn-lt"/>
          <a:ea typeface="+mn-ea"/>
          <a:cs typeface="+mn-cs"/>
        </a:defRPr>
      </a:lvl1pPr>
      <a:lvl2pPr marL="1088639" algn="l" defTabSz="2177278" rtl="0" eaLnBrk="1" latinLnBrk="0" hangingPunct="1">
        <a:defRPr sz="4300" kern="1200">
          <a:solidFill>
            <a:schemeClr val="tx1"/>
          </a:solidFill>
          <a:latin typeface="+mn-lt"/>
          <a:ea typeface="+mn-ea"/>
          <a:cs typeface="+mn-cs"/>
        </a:defRPr>
      </a:lvl2pPr>
      <a:lvl3pPr marL="2177278" algn="l" defTabSz="2177278" rtl="0" eaLnBrk="1" latinLnBrk="0" hangingPunct="1">
        <a:defRPr sz="4300" kern="1200">
          <a:solidFill>
            <a:schemeClr val="tx1"/>
          </a:solidFill>
          <a:latin typeface="+mn-lt"/>
          <a:ea typeface="+mn-ea"/>
          <a:cs typeface="+mn-cs"/>
        </a:defRPr>
      </a:lvl3pPr>
      <a:lvl4pPr marL="3265917" algn="l" defTabSz="2177278" rtl="0" eaLnBrk="1" latinLnBrk="0" hangingPunct="1">
        <a:defRPr sz="4300" kern="1200">
          <a:solidFill>
            <a:schemeClr val="tx1"/>
          </a:solidFill>
          <a:latin typeface="+mn-lt"/>
          <a:ea typeface="+mn-ea"/>
          <a:cs typeface="+mn-cs"/>
        </a:defRPr>
      </a:lvl4pPr>
      <a:lvl5pPr marL="4354556" algn="l" defTabSz="2177278" rtl="0" eaLnBrk="1" latinLnBrk="0" hangingPunct="1">
        <a:defRPr sz="4300" kern="1200">
          <a:solidFill>
            <a:schemeClr val="tx1"/>
          </a:solidFill>
          <a:latin typeface="+mn-lt"/>
          <a:ea typeface="+mn-ea"/>
          <a:cs typeface="+mn-cs"/>
        </a:defRPr>
      </a:lvl5pPr>
      <a:lvl6pPr marL="5443195" algn="l" defTabSz="2177278" rtl="0" eaLnBrk="1" latinLnBrk="0" hangingPunct="1">
        <a:defRPr sz="4300" kern="1200">
          <a:solidFill>
            <a:schemeClr val="tx1"/>
          </a:solidFill>
          <a:latin typeface="+mn-lt"/>
          <a:ea typeface="+mn-ea"/>
          <a:cs typeface="+mn-cs"/>
        </a:defRPr>
      </a:lvl6pPr>
      <a:lvl7pPr marL="6531834" algn="l" defTabSz="2177278" rtl="0" eaLnBrk="1" latinLnBrk="0" hangingPunct="1">
        <a:defRPr sz="4300" kern="1200">
          <a:solidFill>
            <a:schemeClr val="tx1"/>
          </a:solidFill>
          <a:latin typeface="+mn-lt"/>
          <a:ea typeface="+mn-ea"/>
          <a:cs typeface="+mn-cs"/>
        </a:defRPr>
      </a:lvl7pPr>
      <a:lvl8pPr marL="7620472" algn="l" defTabSz="2177278" rtl="0" eaLnBrk="1" latinLnBrk="0" hangingPunct="1">
        <a:defRPr sz="4300" kern="1200">
          <a:solidFill>
            <a:schemeClr val="tx1"/>
          </a:solidFill>
          <a:latin typeface="+mn-lt"/>
          <a:ea typeface="+mn-ea"/>
          <a:cs typeface="+mn-cs"/>
        </a:defRPr>
      </a:lvl8pPr>
      <a:lvl9pPr marL="8709111" algn="l" defTabSz="2177278"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4.jpe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hyperlink" Target="http://www.dswapprenticeships.co.uk/" TargetMode="External"/><Relationship Id="rId10" Type="http://schemas.openxmlformats.org/officeDocument/2006/relationships/image" Target="../media/image21.png"/><Relationship Id="rId4" Type="http://schemas.openxmlformats.org/officeDocument/2006/relationships/hyperlink" Target="mailto:info@dswapprenticeships.co.uk" TargetMode="External"/><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wo people standing in front of a window&#10;&#10;Description automatically generated">
            <a:extLst>
              <a:ext uri="{FF2B5EF4-FFF2-40B4-BE49-F238E27FC236}">
                <a16:creationId xmlns:a16="http://schemas.microsoft.com/office/drawing/2014/main" id="{AB5C37FE-D6F0-460F-9A68-9DED8687D2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90" y="1"/>
            <a:ext cx="24383712" cy="13715107"/>
          </a:xfrm>
          <a:prstGeom prst="rect">
            <a:avLst/>
          </a:prstGeom>
        </p:spPr>
      </p:pic>
      <p:sp>
        <p:nvSpPr>
          <p:cNvPr id="21" name="Rectangle 20">
            <a:extLst>
              <a:ext uri="{FF2B5EF4-FFF2-40B4-BE49-F238E27FC236}">
                <a16:creationId xmlns:a16="http://schemas.microsoft.com/office/drawing/2014/main" id="{14150B40-DC00-47A5-B883-55F837070BD9}"/>
              </a:ext>
            </a:extLst>
          </p:cNvPr>
          <p:cNvSpPr/>
          <p:nvPr/>
        </p:nvSpPr>
        <p:spPr>
          <a:xfrm>
            <a:off x="1587" y="10629873"/>
            <a:ext cx="24439435" cy="3085235"/>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1" name="Subtitle 2">
            <a:extLst>
              <a:ext uri="{FF2B5EF4-FFF2-40B4-BE49-F238E27FC236}">
                <a16:creationId xmlns:a16="http://schemas.microsoft.com/office/drawing/2014/main" id="{9E27BADC-FF10-481F-A760-26DD0B8CC127}"/>
              </a:ext>
            </a:extLst>
          </p:cNvPr>
          <p:cNvSpPr txBox="1">
            <a:spLocks/>
          </p:cNvSpPr>
          <p:nvPr/>
        </p:nvSpPr>
        <p:spPr>
          <a:xfrm>
            <a:off x="17450091" y="3442584"/>
            <a:ext cx="6171397" cy="1655547"/>
          </a:xfrm>
          <a:prstGeom prst="rect">
            <a:avLst/>
          </a:prstGeom>
        </p:spPr>
        <p:txBody>
          <a:bodyPr/>
          <a:lstStyle>
            <a:lvl1pPr marL="816479" indent="-816479" algn="l" defTabSz="2177278" rtl="0" eaLnBrk="1" latinLnBrk="0" hangingPunct="1">
              <a:spcBef>
                <a:spcPct val="20000"/>
              </a:spcBef>
              <a:buFont typeface="Arial" pitchFamily="34" charset="0"/>
              <a:buChar char="•"/>
              <a:defRPr sz="7600" kern="1200">
                <a:solidFill>
                  <a:schemeClr val="tx1"/>
                </a:solidFill>
                <a:latin typeface="+mn-lt"/>
                <a:ea typeface="+mn-ea"/>
                <a:cs typeface="+mn-cs"/>
              </a:defRPr>
            </a:lvl1pPr>
            <a:lvl2pPr marL="1769038" indent="-680399" algn="l" defTabSz="2177278" rtl="0" eaLnBrk="1" latinLnBrk="0" hangingPunct="1">
              <a:spcBef>
                <a:spcPct val="20000"/>
              </a:spcBef>
              <a:buFont typeface="Arial" pitchFamily="34" charset="0"/>
              <a:buChar char="–"/>
              <a:defRPr sz="6700" kern="1200">
                <a:solidFill>
                  <a:schemeClr val="tx1"/>
                </a:solidFill>
                <a:latin typeface="+mn-lt"/>
                <a:ea typeface="+mn-ea"/>
                <a:cs typeface="+mn-cs"/>
              </a:defRPr>
            </a:lvl2pPr>
            <a:lvl3pPr marL="2721597" indent="-544319" algn="l" defTabSz="2177278" rtl="0" eaLnBrk="1" latinLnBrk="0" hangingPunct="1">
              <a:spcBef>
                <a:spcPct val="20000"/>
              </a:spcBef>
              <a:buFont typeface="Arial" pitchFamily="34" charset="0"/>
              <a:buChar char="•"/>
              <a:defRPr sz="5700" kern="1200">
                <a:solidFill>
                  <a:schemeClr val="tx1"/>
                </a:solidFill>
                <a:latin typeface="+mn-lt"/>
                <a:ea typeface="+mn-ea"/>
                <a:cs typeface="+mn-cs"/>
              </a:defRPr>
            </a:lvl3pPr>
            <a:lvl4pPr marL="3810236"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898875"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987514"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6pPr>
            <a:lvl7pPr marL="7076153"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7pPr>
            <a:lvl8pPr marL="8164792"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8pPr>
            <a:lvl9pPr marL="9253431"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9pPr>
          </a:lstStyle>
          <a:p>
            <a:pPr marL="0" indent="0" algn="r">
              <a:buNone/>
            </a:pPr>
            <a:endParaRPr lang="en-GB" sz="2800" b="1" dirty="0">
              <a:solidFill>
                <a:schemeClr val="bg1"/>
              </a:solidFill>
              <a:latin typeface="Avenir LT Std 45 Book" panose="020B0502020203020204" pitchFamily="34" charset="0"/>
            </a:endParaRPr>
          </a:p>
        </p:txBody>
      </p:sp>
      <p:sp>
        <p:nvSpPr>
          <p:cNvPr id="22" name="TextBox 21">
            <a:extLst>
              <a:ext uri="{FF2B5EF4-FFF2-40B4-BE49-F238E27FC236}">
                <a16:creationId xmlns:a16="http://schemas.microsoft.com/office/drawing/2014/main" id="{76EEDB32-1B0A-489C-98B9-A28EFB5AD938}"/>
              </a:ext>
            </a:extLst>
          </p:cNvPr>
          <p:cNvSpPr txBox="1"/>
          <p:nvPr/>
        </p:nvSpPr>
        <p:spPr>
          <a:xfrm>
            <a:off x="206527" y="11100807"/>
            <a:ext cx="23188459" cy="1754326"/>
          </a:xfrm>
          <a:prstGeom prst="rect">
            <a:avLst/>
          </a:prstGeom>
          <a:noFill/>
        </p:spPr>
        <p:txBody>
          <a:bodyPr wrap="square" rtlCol="0">
            <a:spAutoFit/>
          </a:bodyPr>
          <a:lstStyle/>
          <a:p>
            <a:r>
              <a:rPr lang="en-GB" sz="4800" b="1" dirty="0">
                <a:solidFill>
                  <a:srgbClr val="DF157C"/>
                </a:solidFill>
                <a:latin typeface="Avenir LT Std 65 Medium" panose="020B0603020203020204" pitchFamily="34" charset="0"/>
              </a:rPr>
              <a:t>DSW End Point Assessment </a:t>
            </a:r>
          </a:p>
          <a:p>
            <a:r>
              <a:rPr lang="en-GB" sz="6000" b="1" dirty="0">
                <a:solidFill>
                  <a:srgbClr val="DF157C"/>
                </a:solidFill>
                <a:latin typeface="Avenir LT Std 65 Medium" panose="020B0603020203020204" pitchFamily="34" charset="0"/>
              </a:rPr>
              <a:t>Team Leader or Supervisor Level 3 </a:t>
            </a:r>
          </a:p>
        </p:txBody>
      </p:sp>
      <p:sp>
        <p:nvSpPr>
          <p:cNvPr id="26" name="Rectangle 25">
            <a:extLst>
              <a:ext uri="{FF2B5EF4-FFF2-40B4-BE49-F238E27FC236}">
                <a16:creationId xmlns:a16="http://schemas.microsoft.com/office/drawing/2014/main" id="{A2E975E9-8F5C-4828-96D0-0CB52FA205DD}"/>
              </a:ext>
            </a:extLst>
          </p:cNvPr>
          <p:cNvSpPr/>
          <p:nvPr/>
        </p:nvSpPr>
        <p:spPr>
          <a:xfrm rot="5400000">
            <a:off x="12107191" y="-1569817"/>
            <a:ext cx="261656" cy="24472285"/>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27" name="Group 26">
            <a:extLst>
              <a:ext uri="{FF2B5EF4-FFF2-40B4-BE49-F238E27FC236}">
                <a16:creationId xmlns:a16="http://schemas.microsoft.com/office/drawing/2014/main" id="{B8EF60ED-702F-4EF1-9D8D-96EAB4A2484D}"/>
              </a:ext>
            </a:extLst>
          </p:cNvPr>
          <p:cNvGrpSpPr/>
          <p:nvPr/>
        </p:nvGrpSpPr>
        <p:grpSpPr>
          <a:xfrm>
            <a:off x="18609038" y="6003476"/>
            <a:ext cx="4224112" cy="4094760"/>
            <a:chOff x="18441987" y="7510709"/>
            <a:chExt cx="4166181" cy="4038600"/>
          </a:xfrm>
        </p:grpSpPr>
        <p:sp>
          <p:nvSpPr>
            <p:cNvPr id="28" name="Rectangle 27">
              <a:extLst>
                <a:ext uri="{FF2B5EF4-FFF2-40B4-BE49-F238E27FC236}">
                  <a16:creationId xmlns:a16="http://schemas.microsoft.com/office/drawing/2014/main" id="{F2E95BE3-67E3-4395-80E9-01A44B11CFE6}"/>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29" name="Rectangle 28">
              <a:extLst>
                <a:ext uri="{FF2B5EF4-FFF2-40B4-BE49-F238E27FC236}">
                  <a16:creationId xmlns:a16="http://schemas.microsoft.com/office/drawing/2014/main" id="{3115C654-A5A0-412D-B67D-A307D8E55322}"/>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30" name="Rectangle 29">
              <a:extLst>
                <a:ext uri="{FF2B5EF4-FFF2-40B4-BE49-F238E27FC236}">
                  <a16:creationId xmlns:a16="http://schemas.microsoft.com/office/drawing/2014/main" id="{0B54508C-C8F9-4264-B5A6-17F3E360B686}"/>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pic>
        <p:nvPicPr>
          <p:cNvPr id="10" name="Picture 9" descr="A picture containing clipart&#10;&#10;Description generated with high confidence">
            <a:extLst>
              <a:ext uri="{FF2B5EF4-FFF2-40B4-BE49-F238E27FC236}">
                <a16:creationId xmlns:a16="http://schemas.microsoft.com/office/drawing/2014/main" id="{65709059-958D-493F-84F8-D80126F0DD1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87" y="803001"/>
            <a:ext cx="5881621" cy="125502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6250CE-58E2-49A2-951D-13CCF503E7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209587" y="1"/>
            <a:ext cx="11176000" cy="11815240"/>
          </a:xfrm>
          <a:prstGeom prst="rect">
            <a:avLst/>
          </a:prstGeom>
        </p:spPr>
      </p:pic>
      <p:sp>
        <p:nvSpPr>
          <p:cNvPr id="18" name="Rectangle 17">
            <a:extLst>
              <a:ext uri="{FF2B5EF4-FFF2-40B4-BE49-F238E27FC236}">
                <a16:creationId xmlns:a16="http://schemas.microsoft.com/office/drawing/2014/main" id="{9A09658A-C6EB-457B-95A9-57D10732CB27}"/>
              </a:ext>
            </a:extLst>
          </p:cNvPr>
          <p:cNvSpPr/>
          <p:nvPr/>
        </p:nvSpPr>
        <p:spPr>
          <a:xfrm>
            <a:off x="1907925" y="935976"/>
            <a:ext cx="5002461" cy="1477136"/>
          </a:xfrm>
          <a:prstGeom prst="rect">
            <a:avLst/>
          </a:prstGeom>
        </p:spPr>
        <p:txBody>
          <a:bodyPr wrap="square">
            <a:spAutoFit/>
          </a:bodyPr>
          <a:lstStyle/>
          <a:p>
            <a:pPr>
              <a:lnSpc>
                <a:spcPct val="150000"/>
              </a:lnSpc>
            </a:pPr>
            <a:r>
              <a:rPr lang="en-US" sz="6600" b="1" dirty="0">
                <a:solidFill>
                  <a:srgbClr val="DF157C"/>
                </a:solidFill>
                <a:latin typeface="Avenir LT Std 45 Book" panose="020B0502020203020204" pitchFamily="34" charset="0"/>
              </a:rPr>
              <a:t>Purpose</a:t>
            </a:r>
            <a:endParaRPr lang="en-GB" sz="6600" dirty="0">
              <a:solidFill>
                <a:srgbClr val="DF157C"/>
              </a:solidFill>
              <a:latin typeface="Avenir LT Std 45 Book" panose="020B0502020203020204" pitchFamily="34" charset="0"/>
            </a:endParaRPr>
          </a:p>
        </p:txBody>
      </p:sp>
      <p:sp>
        <p:nvSpPr>
          <p:cNvPr id="19" name="Rectangle 18">
            <a:extLst>
              <a:ext uri="{FF2B5EF4-FFF2-40B4-BE49-F238E27FC236}">
                <a16:creationId xmlns:a16="http://schemas.microsoft.com/office/drawing/2014/main" id="{356BFFFD-81BD-4FD4-A9A1-F582808A7DEB}"/>
              </a:ext>
            </a:extLst>
          </p:cNvPr>
          <p:cNvSpPr/>
          <p:nvPr/>
        </p:nvSpPr>
        <p:spPr>
          <a:xfrm>
            <a:off x="1907927" y="2646395"/>
            <a:ext cx="7952707" cy="3788858"/>
          </a:xfrm>
          <a:prstGeom prst="rect">
            <a:avLst/>
          </a:prstGeom>
        </p:spPr>
        <p:txBody>
          <a:bodyPr wrap="square">
            <a:spAutoFit/>
          </a:bodyPr>
          <a:lstStyle/>
          <a:p>
            <a:pPr>
              <a:lnSpc>
                <a:spcPct val="150000"/>
              </a:lnSpc>
            </a:pPr>
            <a:r>
              <a:rPr lang="en-GB" sz="2667" dirty="0">
                <a:solidFill>
                  <a:srgbClr val="595959"/>
                </a:solidFill>
                <a:latin typeface="Avenir LT Std 45 Book" panose="020B0502020203020204" pitchFamily="34" charset="0"/>
              </a:rPr>
              <a:t>To provide you with a clear understanding of the End Point Assessment process so that you understand why and when this happens, what's involved and what your responsibilities are. </a:t>
            </a:r>
          </a:p>
          <a:p>
            <a:pPr>
              <a:lnSpc>
                <a:spcPct val="150000"/>
              </a:lnSpc>
            </a:pPr>
            <a:endParaRPr lang="en-GB" sz="2800" dirty="0">
              <a:latin typeface="Avenir LT Std 45 Book" panose="020B0502020203020204" pitchFamily="34" charset="0"/>
            </a:endParaRPr>
          </a:p>
          <a:p>
            <a:pPr>
              <a:lnSpc>
                <a:spcPct val="150000"/>
              </a:lnSpc>
            </a:pPr>
            <a:endParaRPr lang="en-GB" sz="2800" dirty="0">
              <a:solidFill>
                <a:schemeClr val="bg1"/>
              </a:solidFill>
              <a:latin typeface="Avenir LT Std 45 Book" panose="020B0502020203020204" pitchFamily="34" charset="0"/>
            </a:endParaRPr>
          </a:p>
        </p:txBody>
      </p:sp>
      <p:sp>
        <p:nvSpPr>
          <p:cNvPr id="9" name="Rectangle 8">
            <a:extLst>
              <a:ext uri="{FF2B5EF4-FFF2-40B4-BE49-F238E27FC236}">
                <a16:creationId xmlns:a16="http://schemas.microsoft.com/office/drawing/2014/main" id="{3C612813-7552-4BC9-A969-AA816E32DE5F}"/>
              </a:ext>
            </a:extLst>
          </p:cNvPr>
          <p:cNvSpPr/>
          <p:nvPr/>
        </p:nvSpPr>
        <p:spPr>
          <a:xfrm>
            <a:off x="13064818" y="-12728"/>
            <a:ext cx="639379" cy="11827968"/>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14" name="Group 13">
            <a:extLst>
              <a:ext uri="{FF2B5EF4-FFF2-40B4-BE49-F238E27FC236}">
                <a16:creationId xmlns:a16="http://schemas.microsoft.com/office/drawing/2014/main" id="{C372C30B-EE04-490E-B8BC-B57E8E0EBE4C}"/>
              </a:ext>
            </a:extLst>
          </p:cNvPr>
          <p:cNvGrpSpPr/>
          <p:nvPr/>
        </p:nvGrpSpPr>
        <p:grpSpPr>
          <a:xfrm>
            <a:off x="21196502" y="8730643"/>
            <a:ext cx="2424987" cy="2350725"/>
            <a:chOff x="18441987" y="7510709"/>
            <a:chExt cx="4166181" cy="4038600"/>
          </a:xfrm>
        </p:grpSpPr>
        <p:sp>
          <p:nvSpPr>
            <p:cNvPr id="15" name="Rectangle 14">
              <a:extLst>
                <a:ext uri="{FF2B5EF4-FFF2-40B4-BE49-F238E27FC236}">
                  <a16:creationId xmlns:a16="http://schemas.microsoft.com/office/drawing/2014/main" id="{E1915C49-27E9-4931-98BE-2B8B45BF2058}"/>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6" name="Rectangle 15">
              <a:extLst>
                <a:ext uri="{FF2B5EF4-FFF2-40B4-BE49-F238E27FC236}">
                  <a16:creationId xmlns:a16="http://schemas.microsoft.com/office/drawing/2014/main" id="{1D02E265-4A63-4F5A-91E6-2F1A6847F8EB}"/>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7" name="Rectangle 16">
              <a:extLst>
                <a:ext uri="{FF2B5EF4-FFF2-40B4-BE49-F238E27FC236}">
                  <a16:creationId xmlns:a16="http://schemas.microsoft.com/office/drawing/2014/main" id="{85205EA5-E57D-45F7-B3C3-4E36F0A6A776}"/>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
        <p:nvSpPr>
          <p:cNvPr id="10" name="Rectangle 9">
            <a:extLst>
              <a:ext uri="{FF2B5EF4-FFF2-40B4-BE49-F238E27FC236}">
                <a16:creationId xmlns:a16="http://schemas.microsoft.com/office/drawing/2014/main" id="{F59AEDF1-CB2A-4D4F-AB74-57421E60CFC8}"/>
              </a:ext>
            </a:extLst>
          </p:cNvPr>
          <p:cNvSpPr/>
          <p:nvPr/>
        </p:nvSpPr>
        <p:spPr>
          <a:xfrm>
            <a:off x="1907922" y="6042477"/>
            <a:ext cx="5002461" cy="1477136"/>
          </a:xfrm>
          <a:prstGeom prst="rect">
            <a:avLst/>
          </a:prstGeom>
        </p:spPr>
        <p:txBody>
          <a:bodyPr wrap="square">
            <a:spAutoFit/>
          </a:bodyPr>
          <a:lstStyle/>
          <a:p>
            <a:pPr>
              <a:lnSpc>
                <a:spcPct val="150000"/>
              </a:lnSpc>
            </a:pPr>
            <a:r>
              <a:rPr lang="en-US" sz="6600" b="1" dirty="0">
                <a:solidFill>
                  <a:srgbClr val="DF157C"/>
                </a:solidFill>
                <a:latin typeface="Avenir LT Std 45 Book" panose="020B0502020203020204" pitchFamily="34" charset="0"/>
              </a:rPr>
              <a:t>Benefit </a:t>
            </a:r>
            <a:endParaRPr lang="en-GB" sz="6600" dirty="0">
              <a:solidFill>
                <a:srgbClr val="DF157C"/>
              </a:solidFill>
              <a:latin typeface="Avenir LT Std 45 Book" panose="020B0502020203020204" pitchFamily="34" charset="0"/>
            </a:endParaRPr>
          </a:p>
        </p:txBody>
      </p:sp>
      <p:sp>
        <p:nvSpPr>
          <p:cNvPr id="12" name="Rectangle 11">
            <a:extLst>
              <a:ext uri="{FF2B5EF4-FFF2-40B4-BE49-F238E27FC236}">
                <a16:creationId xmlns:a16="http://schemas.microsoft.com/office/drawing/2014/main" id="{499B5641-184B-4663-A9C1-6E49C4AC519A}"/>
              </a:ext>
            </a:extLst>
          </p:cNvPr>
          <p:cNvSpPr/>
          <p:nvPr/>
        </p:nvSpPr>
        <p:spPr>
          <a:xfrm>
            <a:off x="1907927" y="7673524"/>
            <a:ext cx="7952707" cy="3173176"/>
          </a:xfrm>
          <a:prstGeom prst="rect">
            <a:avLst/>
          </a:prstGeom>
        </p:spPr>
        <p:txBody>
          <a:bodyPr wrap="square">
            <a:spAutoFit/>
          </a:bodyPr>
          <a:lstStyle/>
          <a:p>
            <a:pPr>
              <a:lnSpc>
                <a:spcPct val="150000"/>
              </a:lnSpc>
            </a:pPr>
            <a:r>
              <a:rPr lang="en-GB" sz="2667" dirty="0">
                <a:solidFill>
                  <a:srgbClr val="595959"/>
                </a:solidFill>
                <a:latin typeface="Avenir LT Std 45 Book" panose="020B0502020203020204" pitchFamily="34" charset="0"/>
              </a:rPr>
              <a:t>You will have a clear understanding of the requirements of the Team Leader or Supervisor End Point Assessment and how DSW can help you. </a:t>
            </a:r>
          </a:p>
          <a:p>
            <a:pPr>
              <a:lnSpc>
                <a:spcPct val="150000"/>
              </a:lnSpc>
            </a:pPr>
            <a:endParaRPr lang="en-GB" sz="2800" dirty="0">
              <a:latin typeface="Avenir LT Std 45 Book" panose="020B0502020203020204" pitchFamily="34" charset="0"/>
            </a:endParaRPr>
          </a:p>
          <a:p>
            <a:pPr>
              <a:lnSpc>
                <a:spcPct val="150000"/>
              </a:lnSpc>
            </a:pPr>
            <a:endParaRPr lang="en-GB" sz="2800" dirty="0">
              <a:solidFill>
                <a:schemeClr val="bg1"/>
              </a:solidFill>
              <a:latin typeface="Avenir LT Std 45 Book" panose="020B0502020203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itting at a table with a computer&#10;&#10;Description automatically generated">
            <a:extLst>
              <a:ext uri="{FF2B5EF4-FFF2-40B4-BE49-F238E27FC236}">
                <a16:creationId xmlns:a16="http://schemas.microsoft.com/office/drawing/2014/main" id="{40970E58-0F32-4CB9-BCF8-1350CC2C84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819187" y="2"/>
            <a:ext cx="10566400" cy="11828861"/>
          </a:xfrm>
          <a:prstGeom prst="rect">
            <a:avLst/>
          </a:prstGeom>
        </p:spPr>
      </p:pic>
      <p:sp>
        <p:nvSpPr>
          <p:cNvPr id="21" name="Rectangle 20">
            <a:extLst>
              <a:ext uri="{FF2B5EF4-FFF2-40B4-BE49-F238E27FC236}">
                <a16:creationId xmlns:a16="http://schemas.microsoft.com/office/drawing/2014/main" id="{3F107094-96EB-4464-9650-B5FC92008396}"/>
              </a:ext>
            </a:extLst>
          </p:cNvPr>
          <p:cNvSpPr/>
          <p:nvPr/>
        </p:nvSpPr>
        <p:spPr>
          <a:xfrm>
            <a:off x="1939130" y="1286443"/>
            <a:ext cx="3801041" cy="1107996"/>
          </a:xfrm>
          <a:prstGeom prst="rect">
            <a:avLst/>
          </a:prstGeom>
        </p:spPr>
        <p:txBody>
          <a:bodyPr wrap="none">
            <a:spAutoFit/>
          </a:bodyPr>
          <a:lstStyle/>
          <a:p>
            <a:r>
              <a:rPr lang="en-US" sz="6600" b="1" dirty="0">
                <a:solidFill>
                  <a:srgbClr val="DF157C"/>
                </a:solidFill>
                <a:latin typeface="Avenir LT Std 45 Book" panose="020B0502020203020204" pitchFamily="34" charset="0"/>
              </a:rPr>
              <a:t>Contents</a:t>
            </a:r>
            <a:endParaRPr lang="en-GB" sz="6600" dirty="0">
              <a:solidFill>
                <a:srgbClr val="DF157C"/>
              </a:solidFill>
              <a:latin typeface="Avenir LT Std 45 Book" panose="020B0502020203020204" pitchFamily="34" charset="0"/>
            </a:endParaRPr>
          </a:p>
        </p:txBody>
      </p:sp>
      <p:sp>
        <p:nvSpPr>
          <p:cNvPr id="22" name="Rectangle 21">
            <a:extLst>
              <a:ext uri="{FF2B5EF4-FFF2-40B4-BE49-F238E27FC236}">
                <a16:creationId xmlns:a16="http://schemas.microsoft.com/office/drawing/2014/main" id="{C5BC9502-0BA7-43D1-8B38-CFD31AFBBF52}"/>
              </a:ext>
            </a:extLst>
          </p:cNvPr>
          <p:cNvSpPr/>
          <p:nvPr/>
        </p:nvSpPr>
        <p:spPr>
          <a:xfrm>
            <a:off x="1993888" y="2590800"/>
            <a:ext cx="11504704" cy="6193106"/>
          </a:xfrm>
          <a:prstGeom prst="rect">
            <a:avLst/>
          </a:prstGeom>
        </p:spPr>
        <p:txBody>
          <a:bodyPr wrap="square" numCol="1">
            <a:spAutoFit/>
          </a:bodyPr>
          <a:lstStyle/>
          <a:p>
            <a:pPr indent="-571508">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What is End Point Assessment?</a:t>
            </a:r>
          </a:p>
          <a:p>
            <a:pPr indent="-571508">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Assessment Design and Delivery </a:t>
            </a:r>
          </a:p>
          <a:p>
            <a:pPr indent="-571508">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When does End Point Assessment happen?</a:t>
            </a:r>
          </a:p>
          <a:p>
            <a:pPr indent="-571508">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What happens during End Point Assessment?</a:t>
            </a:r>
          </a:p>
          <a:p>
            <a:pPr indent="-571508">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Team Leader Supervisor </a:t>
            </a:r>
          </a:p>
          <a:p>
            <a:pPr marL="1088363" lvl="2" indent="-571508">
              <a:lnSpc>
                <a:spcPct val="150000"/>
              </a:lnSpc>
              <a:buClr>
                <a:srgbClr val="DF157C"/>
              </a:buClr>
              <a:buFont typeface="Wingdings" panose="05000000000000000000" pitchFamily="2" charset="2"/>
              <a:buChar char="Ø"/>
            </a:pPr>
            <a:r>
              <a:rPr lang="en-GB" sz="2667" dirty="0">
                <a:solidFill>
                  <a:srgbClr val="595959"/>
                </a:solidFill>
                <a:latin typeface="Avenir LT Std 45 Book" panose="020B0502020203020204" pitchFamily="34" charset="0"/>
              </a:rPr>
              <a:t>Overview</a:t>
            </a:r>
          </a:p>
          <a:p>
            <a:pPr marL="1088363" lvl="2" indent="-571508">
              <a:lnSpc>
                <a:spcPct val="150000"/>
              </a:lnSpc>
              <a:buClr>
                <a:srgbClr val="DF157C"/>
              </a:buClr>
              <a:buFont typeface="Wingdings" panose="05000000000000000000" pitchFamily="2" charset="2"/>
              <a:buChar char="Ø"/>
            </a:pPr>
            <a:r>
              <a:rPr lang="en-GB" sz="2667" dirty="0">
                <a:solidFill>
                  <a:srgbClr val="595959"/>
                </a:solidFill>
                <a:latin typeface="Avenir LT Std 45 Book" panose="020B0502020203020204" pitchFamily="34" charset="0"/>
              </a:rPr>
              <a:t>Presentation with Question and Answers</a:t>
            </a:r>
          </a:p>
          <a:p>
            <a:pPr marL="1088363" lvl="2" indent="-571508">
              <a:lnSpc>
                <a:spcPct val="150000"/>
              </a:lnSpc>
              <a:buClr>
                <a:srgbClr val="DF157C"/>
              </a:buClr>
              <a:buFont typeface="Wingdings" panose="05000000000000000000" pitchFamily="2" charset="2"/>
              <a:buChar char="Ø"/>
            </a:pPr>
            <a:r>
              <a:rPr lang="en-GB" sz="2667" dirty="0">
                <a:solidFill>
                  <a:srgbClr val="595959"/>
                </a:solidFill>
                <a:latin typeface="Avenir LT Std 45 Book" panose="020B0502020203020204" pitchFamily="34" charset="0"/>
              </a:rPr>
              <a:t>Professional Discussion underpinned by Portfolio of Evidence </a:t>
            </a:r>
          </a:p>
          <a:p>
            <a:pPr marL="0" lvl="1" indent="-571784">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Result and Grading</a:t>
            </a:r>
          </a:p>
          <a:p>
            <a:pPr marL="0" lvl="1" indent="-571784">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Re-sits and Retakes  </a:t>
            </a:r>
          </a:p>
        </p:txBody>
      </p:sp>
      <p:sp>
        <p:nvSpPr>
          <p:cNvPr id="7" name="Rectangle 6">
            <a:extLst>
              <a:ext uri="{FF2B5EF4-FFF2-40B4-BE49-F238E27FC236}">
                <a16:creationId xmlns:a16="http://schemas.microsoft.com/office/drawing/2014/main" id="{34041313-2F1B-4A9F-A257-781C25E590DC}"/>
              </a:ext>
            </a:extLst>
          </p:cNvPr>
          <p:cNvSpPr/>
          <p:nvPr/>
        </p:nvSpPr>
        <p:spPr>
          <a:xfrm>
            <a:off x="13572855" y="893"/>
            <a:ext cx="639379" cy="11827968"/>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12" name="Group 11">
            <a:extLst>
              <a:ext uri="{FF2B5EF4-FFF2-40B4-BE49-F238E27FC236}">
                <a16:creationId xmlns:a16="http://schemas.microsoft.com/office/drawing/2014/main" id="{AD4EBB0E-2D39-47B4-91ED-C6E7095FA2E1}"/>
              </a:ext>
            </a:extLst>
          </p:cNvPr>
          <p:cNvGrpSpPr/>
          <p:nvPr/>
        </p:nvGrpSpPr>
        <p:grpSpPr>
          <a:xfrm>
            <a:off x="21196502" y="8730643"/>
            <a:ext cx="2424987" cy="2350725"/>
            <a:chOff x="18441987" y="7510709"/>
            <a:chExt cx="4166181" cy="4038600"/>
          </a:xfrm>
        </p:grpSpPr>
        <p:sp>
          <p:nvSpPr>
            <p:cNvPr id="13" name="Rectangle 12">
              <a:extLst>
                <a:ext uri="{FF2B5EF4-FFF2-40B4-BE49-F238E27FC236}">
                  <a16:creationId xmlns:a16="http://schemas.microsoft.com/office/drawing/2014/main" id="{A423150A-E404-4785-B010-5EA5C41468F0}"/>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4" name="Rectangle 13">
              <a:extLst>
                <a:ext uri="{FF2B5EF4-FFF2-40B4-BE49-F238E27FC236}">
                  <a16:creationId xmlns:a16="http://schemas.microsoft.com/office/drawing/2014/main" id="{59B8B32D-82AC-4B04-BE38-206FC16DB7DD}"/>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5" name="Rectangle 14">
              <a:extLst>
                <a:ext uri="{FF2B5EF4-FFF2-40B4-BE49-F238E27FC236}">
                  <a16:creationId xmlns:a16="http://schemas.microsoft.com/office/drawing/2014/main" id="{66210F05-A34A-4924-B8E1-C27539EC21F3}"/>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CBD8CDD1-C95C-4D34-9CA6-6F346B316F8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545953" y="893"/>
            <a:ext cx="8839637" cy="1181434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9A09658A-C6EB-457B-95A9-57D10732CB27}"/>
              </a:ext>
            </a:extLst>
          </p:cNvPr>
          <p:cNvSpPr/>
          <p:nvPr/>
        </p:nvSpPr>
        <p:spPr>
          <a:xfrm>
            <a:off x="1998821" y="959755"/>
            <a:ext cx="15681165" cy="1477136"/>
          </a:xfrm>
          <a:prstGeom prst="rect">
            <a:avLst/>
          </a:prstGeom>
        </p:spPr>
        <p:txBody>
          <a:bodyPr wrap="square">
            <a:spAutoFit/>
          </a:bodyPr>
          <a:lstStyle/>
          <a:p>
            <a:pPr>
              <a:lnSpc>
                <a:spcPct val="150000"/>
              </a:lnSpc>
            </a:pPr>
            <a:r>
              <a:rPr lang="en-GB" sz="6600" b="1" dirty="0">
                <a:solidFill>
                  <a:srgbClr val="DF157C"/>
                </a:solidFill>
                <a:latin typeface="Avenir LT Std 45 Book" panose="020B0502020203020204" pitchFamily="34" charset="0"/>
              </a:rPr>
              <a:t>What is End Point Assessment?</a:t>
            </a:r>
          </a:p>
        </p:txBody>
      </p:sp>
      <p:sp>
        <p:nvSpPr>
          <p:cNvPr id="9" name="Rectangle 8">
            <a:extLst>
              <a:ext uri="{FF2B5EF4-FFF2-40B4-BE49-F238E27FC236}">
                <a16:creationId xmlns:a16="http://schemas.microsoft.com/office/drawing/2014/main" id="{3C612813-7552-4BC9-A969-AA816E32DE5F}"/>
              </a:ext>
            </a:extLst>
          </p:cNvPr>
          <p:cNvSpPr/>
          <p:nvPr/>
        </p:nvSpPr>
        <p:spPr>
          <a:xfrm>
            <a:off x="15545954" y="0"/>
            <a:ext cx="639379" cy="11827968"/>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6" name="Rectangle 5">
            <a:extLst>
              <a:ext uri="{FF2B5EF4-FFF2-40B4-BE49-F238E27FC236}">
                <a16:creationId xmlns:a16="http://schemas.microsoft.com/office/drawing/2014/main" id="{D5E7C95D-716D-45A8-94A7-810108228531}"/>
              </a:ext>
            </a:extLst>
          </p:cNvPr>
          <p:cNvSpPr/>
          <p:nvPr/>
        </p:nvSpPr>
        <p:spPr>
          <a:xfrm>
            <a:off x="2002936" y="2626609"/>
            <a:ext cx="12927296" cy="6808787"/>
          </a:xfrm>
          <a:prstGeom prst="rect">
            <a:avLst/>
          </a:prstGeom>
        </p:spPr>
        <p:txBody>
          <a:bodyPr wrap="square">
            <a:spAutoFit/>
          </a:bodyPr>
          <a:lstStyle/>
          <a:p>
            <a:pPr>
              <a:lnSpc>
                <a:spcPct val="150000"/>
              </a:lnSpc>
              <a:buClr>
                <a:srgbClr val="DF157C"/>
              </a:buClr>
            </a:pPr>
            <a:r>
              <a:rPr lang="en-GB" sz="2667" dirty="0">
                <a:solidFill>
                  <a:srgbClr val="595959"/>
                </a:solidFill>
                <a:latin typeface="Avenir LT Std 45 Book" panose="020B0502020203020204" pitchFamily="34" charset="0"/>
              </a:rPr>
              <a:t>End Point Assessment (EPA) is the name given to a series of assessments an Apprentice must take to prove their ability to do the job they have been training for. </a:t>
            </a:r>
          </a:p>
          <a:p>
            <a:pPr>
              <a:lnSpc>
                <a:spcPct val="150000"/>
              </a:lnSpc>
              <a:buClr>
                <a:srgbClr val="DF157C"/>
              </a:buClr>
            </a:pPr>
            <a:endParaRPr lang="en-GB" sz="2667" dirty="0">
              <a:solidFill>
                <a:srgbClr val="595959"/>
              </a:solidFill>
              <a:latin typeface="Avenir LT Std 45 Book" panose="020B0502020203020204" pitchFamily="34" charset="0"/>
            </a:endParaRPr>
          </a:p>
          <a:p>
            <a:pPr>
              <a:lnSpc>
                <a:spcPct val="150000"/>
              </a:lnSpc>
              <a:buClr>
                <a:srgbClr val="DF157C"/>
              </a:buClr>
            </a:pPr>
            <a:r>
              <a:rPr lang="en-GB" sz="2667" dirty="0">
                <a:solidFill>
                  <a:srgbClr val="595959"/>
                </a:solidFill>
                <a:latin typeface="Avenir LT Std 45 Book" panose="020B0502020203020204" pitchFamily="34" charset="0"/>
              </a:rPr>
              <a:t>These take place at the end of an Apprenticeship following a period of training and development often referred to as the 'on-programme' period.</a:t>
            </a:r>
          </a:p>
          <a:p>
            <a:pPr>
              <a:lnSpc>
                <a:spcPct val="150000"/>
              </a:lnSpc>
              <a:buClr>
                <a:srgbClr val="DF157C"/>
              </a:buClr>
            </a:pPr>
            <a:endParaRPr lang="en-GB" sz="2667" dirty="0">
              <a:solidFill>
                <a:srgbClr val="595959"/>
              </a:solidFill>
              <a:latin typeface="Avenir LT Std 45 Book" panose="020B0502020203020204" pitchFamily="34" charset="0"/>
            </a:endParaRP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The focus of the EPA is on the Apprentice being able to prove their competence in their role, through the work they have done</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This entails demonstrating competence in the defined learning outcomes derived  from competencies set out in the Standard</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The EPA forms 100% of the assessment of the Apprenticeship</a:t>
            </a:r>
          </a:p>
        </p:txBody>
      </p:sp>
      <p:grpSp>
        <p:nvGrpSpPr>
          <p:cNvPr id="12" name="Group 11">
            <a:extLst>
              <a:ext uri="{FF2B5EF4-FFF2-40B4-BE49-F238E27FC236}">
                <a16:creationId xmlns:a16="http://schemas.microsoft.com/office/drawing/2014/main" id="{2DA25D83-437C-41F6-86A2-629836A0C933}"/>
              </a:ext>
            </a:extLst>
          </p:cNvPr>
          <p:cNvGrpSpPr/>
          <p:nvPr/>
        </p:nvGrpSpPr>
        <p:grpSpPr>
          <a:xfrm>
            <a:off x="21196502" y="8730643"/>
            <a:ext cx="2424987" cy="2350725"/>
            <a:chOff x="18441987" y="7510709"/>
            <a:chExt cx="4166181" cy="4038600"/>
          </a:xfrm>
        </p:grpSpPr>
        <p:sp>
          <p:nvSpPr>
            <p:cNvPr id="13" name="Rectangle 12">
              <a:extLst>
                <a:ext uri="{FF2B5EF4-FFF2-40B4-BE49-F238E27FC236}">
                  <a16:creationId xmlns:a16="http://schemas.microsoft.com/office/drawing/2014/main" id="{BCB8C791-9ED7-42AC-8506-028953204E6F}"/>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5" name="Rectangle 14">
              <a:extLst>
                <a:ext uri="{FF2B5EF4-FFF2-40B4-BE49-F238E27FC236}">
                  <a16:creationId xmlns:a16="http://schemas.microsoft.com/office/drawing/2014/main" id="{6E5A9CAB-9A1E-41AB-8110-20ABBF00FAC6}"/>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6" name="Rectangle 15">
              <a:extLst>
                <a:ext uri="{FF2B5EF4-FFF2-40B4-BE49-F238E27FC236}">
                  <a16:creationId xmlns:a16="http://schemas.microsoft.com/office/drawing/2014/main" id="{AF943E7E-EDF7-4AEF-9C45-12BD1A0E7532}"/>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extLst>
      <p:ext uri="{BB962C8B-B14F-4D97-AF65-F5344CB8AC3E}">
        <p14:creationId xmlns:p14="http://schemas.microsoft.com/office/powerpoint/2010/main" val="3562661212"/>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uple of people standing around a table&#10;&#10;Description automatically generated">
            <a:extLst>
              <a:ext uri="{FF2B5EF4-FFF2-40B4-BE49-F238E27FC236}">
                <a16:creationId xmlns:a16="http://schemas.microsoft.com/office/drawing/2014/main" id="{F1CEB4F0-E87B-4478-94F7-DBFD4933FD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476787" y="0"/>
            <a:ext cx="6908800" cy="11505595"/>
          </a:xfrm>
          <a:prstGeom prst="rect">
            <a:avLst/>
          </a:prstGeom>
        </p:spPr>
      </p:pic>
      <p:sp>
        <p:nvSpPr>
          <p:cNvPr id="17" name="Rectangle 16">
            <a:extLst>
              <a:ext uri="{FF2B5EF4-FFF2-40B4-BE49-F238E27FC236}">
                <a16:creationId xmlns:a16="http://schemas.microsoft.com/office/drawing/2014/main" id="{5F966A5E-49E8-4A39-B9EE-9161F2523E24}"/>
              </a:ext>
            </a:extLst>
          </p:cNvPr>
          <p:cNvSpPr/>
          <p:nvPr/>
        </p:nvSpPr>
        <p:spPr>
          <a:xfrm>
            <a:off x="1938693" y="866569"/>
            <a:ext cx="13912493" cy="1107996"/>
          </a:xfrm>
          <a:prstGeom prst="rect">
            <a:avLst/>
          </a:prstGeom>
        </p:spPr>
        <p:txBody>
          <a:bodyPr wrap="square">
            <a:spAutoFit/>
          </a:bodyPr>
          <a:lstStyle/>
          <a:p>
            <a:r>
              <a:rPr lang="en-GB" sz="6600" b="1" dirty="0">
                <a:solidFill>
                  <a:srgbClr val="DF157C"/>
                </a:solidFill>
                <a:latin typeface="Avenir LT Std 45 Book" panose="020B0502020203020204" pitchFamily="34" charset="0"/>
              </a:rPr>
              <a:t>Assessment Design and Delivery </a:t>
            </a:r>
          </a:p>
        </p:txBody>
      </p:sp>
      <p:sp>
        <p:nvSpPr>
          <p:cNvPr id="9" name="Rectangle 8">
            <a:extLst>
              <a:ext uri="{FF2B5EF4-FFF2-40B4-BE49-F238E27FC236}">
                <a16:creationId xmlns:a16="http://schemas.microsoft.com/office/drawing/2014/main" id="{19CAFEAC-431B-4E9F-B0C7-A4E9A519442E}"/>
              </a:ext>
            </a:extLst>
          </p:cNvPr>
          <p:cNvSpPr/>
          <p:nvPr/>
        </p:nvSpPr>
        <p:spPr>
          <a:xfrm>
            <a:off x="1950998" y="2590801"/>
            <a:ext cx="14405568" cy="6854249"/>
          </a:xfrm>
          <a:prstGeom prst="rect">
            <a:avLst/>
          </a:prstGeom>
        </p:spPr>
        <p:txBody>
          <a:bodyPr wrap="square">
            <a:spAutoFit/>
          </a:bodyPr>
          <a:lstStyle/>
          <a:p>
            <a:pPr>
              <a:lnSpc>
                <a:spcPct val="150000"/>
              </a:lnSpc>
              <a:buClr>
                <a:srgbClr val="DF157C"/>
              </a:buClr>
            </a:pPr>
            <a:r>
              <a:rPr lang="en-GB" sz="2667" dirty="0">
                <a:solidFill>
                  <a:srgbClr val="595959"/>
                </a:solidFill>
                <a:latin typeface="Avenir LT Std 45 Book" panose="020B0502020203020204" pitchFamily="34" charset="0"/>
              </a:rPr>
              <a:t>Our assessment materials are created in line with robust design principles that are recognised by Ofqual (the Government regulator for qualifications in England).</a:t>
            </a:r>
          </a:p>
          <a:p>
            <a:pPr>
              <a:lnSpc>
                <a:spcPct val="150000"/>
              </a:lnSpc>
              <a:buClr>
                <a:srgbClr val="DF157C"/>
              </a:buClr>
            </a:pPr>
            <a:endParaRPr lang="en-GB" sz="2800" dirty="0">
              <a:solidFill>
                <a:schemeClr val="tx1">
                  <a:lumMod val="85000"/>
                  <a:lumOff val="15000"/>
                </a:schemeClr>
              </a:solidFill>
              <a:latin typeface="Avenir LT Std 45 Book" panose="020B0502020203020204" pitchFamily="34" charset="0"/>
            </a:endParaRPr>
          </a:p>
          <a:p>
            <a:pPr>
              <a:lnSpc>
                <a:spcPct val="150000"/>
              </a:lnSpc>
              <a:buClr>
                <a:srgbClr val="DF157C"/>
              </a:buClr>
            </a:pPr>
            <a:r>
              <a:rPr lang="en-GB" sz="2667" dirty="0">
                <a:solidFill>
                  <a:srgbClr val="595959"/>
                </a:solidFill>
                <a:latin typeface="Avenir LT Std 45 Book" panose="020B0502020203020204" pitchFamily="34" charset="0"/>
              </a:rPr>
              <a:t>These principles are:</a:t>
            </a:r>
          </a:p>
          <a:p>
            <a:pPr>
              <a:lnSpc>
                <a:spcPct val="150000"/>
              </a:lnSpc>
              <a:buClr>
                <a:srgbClr val="DF157C"/>
              </a:buClr>
            </a:pPr>
            <a:r>
              <a:rPr lang="en-GB" sz="2667" b="1" dirty="0">
                <a:solidFill>
                  <a:srgbClr val="595959"/>
                </a:solidFill>
                <a:latin typeface="Avenir LT Std 45 Book" panose="020B0502020203020204" pitchFamily="34" charset="0"/>
              </a:rPr>
              <a:t>Validity – </a:t>
            </a:r>
            <a:r>
              <a:rPr lang="en-GB" sz="2667" dirty="0">
                <a:solidFill>
                  <a:srgbClr val="595959"/>
                </a:solidFill>
                <a:latin typeface="Avenir LT Std 45 Book" panose="020B0502020203020204" pitchFamily="34" charset="0"/>
              </a:rPr>
              <a:t>we assess against the appropriate knowledge, skills and behaviours</a:t>
            </a:r>
          </a:p>
          <a:p>
            <a:pPr>
              <a:lnSpc>
                <a:spcPct val="150000"/>
              </a:lnSpc>
              <a:buClr>
                <a:srgbClr val="DF157C"/>
              </a:buClr>
            </a:pPr>
            <a:r>
              <a:rPr lang="en-GB" sz="2667" b="1" dirty="0">
                <a:solidFill>
                  <a:srgbClr val="595959"/>
                </a:solidFill>
                <a:latin typeface="Avenir LT Std 45 Book" panose="020B0502020203020204" pitchFamily="34" charset="0"/>
              </a:rPr>
              <a:t>Reliability / Comparability  – </a:t>
            </a:r>
            <a:r>
              <a:rPr lang="en-GB" sz="2667" dirty="0">
                <a:solidFill>
                  <a:srgbClr val="595959"/>
                </a:solidFill>
                <a:latin typeface="Avenir LT Std 45 Book" panose="020B0502020203020204" pitchFamily="34" charset="0"/>
              </a:rPr>
              <a:t>we maintain consistency across our assessment materials and decisions </a:t>
            </a:r>
          </a:p>
          <a:p>
            <a:pPr>
              <a:lnSpc>
                <a:spcPct val="150000"/>
              </a:lnSpc>
              <a:buClr>
                <a:srgbClr val="DF157C"/>
              </a:buClr>
            </a:pPr>
            <a:r>
              <a:rPr lang="en-GB" sz="2667" b="1" dirty="0">
                <a:solidFill>
                  <a:srgbClr val="595959"/>
                </a:solidFill>
                <a:latin typeface="Avenir LT Std 45 Book" panose="020B0502020203020204" pitchFamily="34" charset="0"/>
              </a:rPr>
              <a:t>Manageability – </a:t>
            </a:r>
            <a:r>
              <a:rPr lang="en-GB" sz="2667" dirty="0">
                <a:solidFill>
                  <a:srgbClr val="595959"/>
                </a:solidFill>
                <a:latin typeface="Avenir LT Std 45 Book" panose="020B0502020203020204" pitchFamily="34" charset="0"/>
              </a:rPr>
              <a:t>our assessments maintain quality without placing unreasonable demands on apprentices and centres  </a:t>
            </a:r>
          </a:p>
          <a:p>
            <a:pPr>
              <a:lnSpc>
                <a:spcPct val="150000"/>
              </a:lnSpc>
              <a:buClr>
                <a:srgbClr val="DF157C"/>
              </a:buClr>
            </a:pPr>
            <a:r>
              <a:rPr lang="en-GB" sz="2667" b="1" dirty="0">
                <a:solidFill>
                  <a:srgbClr val="595959"/>
                </a:solidFill>
                <a:latin typeface="Avenir LT Std 45 Book" panose="020B0502020203020204" pitchFamily="34" charset="0"/>
              </a:rPr>
              <a:t>Minimising Bias – </a:t>
            </a:r>
            <a:r>
              <a:rPr lang="en-GB" sz="2667" dirty="0">
                <a:solidFill>
                  <a:srgbClr val="595959"/>
                </a:solidFill>
                <a:latin typeface="Avenir LT Std 45 Book" panose="020B0502020203020204" pitchFamily="34" charset="0"/>
              </a:rPr>
              <a:t>our assessments are designed to allow equal opportunity for all to succeed </a:t>
            </a:r>
          </a:p>
          <a:p>
            <a:endParaRPr lang="en-GB" sz="3733" dirty="0">
              <a:solidFill>
                <a:schemeClr val="bg2">
                  <a:lumMod val="50000"/>
                </a:schemeClr>
              </a:solidFill>
              <a:latin typeface="Avenir LT Std 35 Light" panose="020B0402020203020204" pitchFamily="34" charset="0"/>
            </a:endParaRPr>
          </a:p>
        </p:txBody>
      </p:sp>
      <p:sp>
        <p:nvSpPr>
          <p:cNvPr id="5" name="Rectangle 4">
            <a:extLst>
              <a:ext uri="{FF2B5EF4-FFF2-40B4-BE49-F238E27FC236}">
                <a16:creationId xmlns:a16="http://schemas.microsoft.com/office/drawing/2014/main" id="{9AC88F06-9EBD-4889-8B5A-0E7CCD8447F8}"/>
              </a:ext>
            </a:extLst>
          </p:cNvPr>
          <p:cNvSpPr/>
          <p:nvPr/>
        </p:nvSpPr>
        <p:spPr>
          <a:xfrm>
            <a:off x="17240600" y="-243504"/>
            <a:ext cx="761899" cy="11749099"/>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6" name="Group 5">
            <a:extLst>
              <a:ext uri="{FF2B5EF4-FFF2-40B4-BE49-F238E27FC236}">
                <a16:creationId xmlns:a16="http://schemas.microsoft.com/office/drawing/2014/main" id="{7C2C4C04-AC20-4EB6-BA37-16EA1946C8AE}"/>
              </a:ext>
            </a:extLst>
          </p:cNvPr>
          <p:cNvGrpSpPr/>
          <p:nvPr/>
        </p:nvGrpSpPr>
        <p:grpSpPr>
          <a:xfrm>
            <a:off x="21196502" y="8730643"/>
            <a:ext cx="2424987" cy="2350725"/>
            <a:chOff x="18441987" y="7510709"/>
            <a:chExt cx="4166181" cy="4038600"/>
          </a:xfrm>
        </p:grpSpPr>
        <p:sp>
          <p:nvSpPr>
            <p:cNvPr id="7" name="Rectangle 6">
              <a:extLst>
                <a:ext uri="{FF2B5EF4-FFF2-40B4-BE49-F238E27FC236}">
                  <a16:creationId xmlns:a16="http://schemas.microsoft.com/office/drawing/2014/main" id="{0246840B-93BB-42B6-98BB-47E197D27D2D}"/>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8" name="Rectangle 7">
              <a:extLst>
                <a:ext uri="{FF2B5EF4-FFF2-40B4-BE49-F238E27FC236}">
                  <a16:creationId xmlns:a16="http://schemas.microsoft.com/office/drawing/2014/main" id="{E86C7521-56E7-4BD3-8860-DAE0A06F17FE}"/>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1" name="Rectangle 10">
              <a:extLst>
                <a:ext uri="{FF2B5EF4-FFF2-40B4-BE49-F238E27FC236}">
                  <a16:creationId xmlns:a16="http://schemas.microsoft.com/office/drawing/2014/main" id="{A84C18A6-BDBB-4CF3-93D1-F550AE639AD5}"/>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extLst>
      <p:ext uri="{BB962C8B-B14F-4D97-AF65-F5344CB8AC3E}">
        <p14:creationId xmlns:p14="http://schemas.microsoft.com/office/powerpoint/2010/main" val="2838236643"/>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9">
            <a:extLst>
              <a:ext uri="{FF2B5EF4-FFF2-40B4-BE49-F238E27FC236}">
                <a16:creationId xmlns:a16="http://schemas.microsoft.com/office/drawing/2014/main" id="{A8317DC6-F351-413D-8CEB-1FD826E3CB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907843" y="895"/>
            <a:ext cx="6477744" cy="11749096"/>
          </a:xfrm>
          <a:prstGeom prst="rect">
            <a:avLst/>
          </a:prstGeom>
        </p:spPr>
      </p:pic>
      <p:sp>
        <p:nvSpPr>
          <p:cNvPr id="15" name="Rectangle 14">
            <a:extLst>
              <a:ext uri="{FF2B5EF4-FFF2-40B4-BE49-F238E27FC236}">
                <a16:creationId xmlns:a16="http://schemas.microsoft.com/office/drawing/2014/main" id="{2F642DD0-30BD-454E-9343-594E3DF17909}"/>
              </a:ext>
            </a:extLst>
          </p:cNvPr>
          <p:cNvSpPr/>
          <p:nvPr/>
        </p:nvSpPr>
        <p:spPr>
          <a:xfrm>
            <a:off x="17374512" y="893"/>
            <a:ext cx="761899" cy="11749099"/>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6" name="Rectangle 5"/>
          <p:cNvSpPr/>
          <p:nvPr/>
        </p:nvSpPr>
        <p:spPr>
          <a:xfrm>
            <a:off x="1324930" y="895"/>
            <a:ext cx="4952355" cy="1085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18" name="Rectangle 17">
            <a:extLst>
              <a:ext uri="{FF2B5EF4-FFF2-40B4-BE49-F238E27FC236}">
                <a16:creationId xmlns:a16="http://schemas.microsoft.com/office/drawing/2014/main" id="{DD3AD930-B965-4987-85C6-ABF3FA3F9210}"/>
              </a:ext>
            </a:extLst>
          </p:cNvPr>
          <p:cNvSpPr/>
          <p:nvPr/>
        </p:nvSpPr>
        <p:spPr>
          <a:xfrm>
            <a:off x="1868971" y="1271457"/>
            <a:ext cx="21678256" cy="2123658"/>
          </a:xfrm>
          <a:prstGeom prst="rect">
            <a:avLst/>
          </a:prstGeom>
        </p:spPr>
        <p:txBody>
          <a:bodyPr wrap="square">
            <a:spAutoFit/>
          </a:bodyPr>
          <a:lstStyle/>
          <a:p>
            <a:r>
              <a:rPr lang="en-GB" sz="6600" b="1" dirty="0">
                <a:solidFill>
                  <a:srgbClr val="DF157C"/>
                </a:solidFill>
                <a:latin typeface="Avenir LT Std 45 Book" panose="020B0502020203020204" pitchFamily="34" charset="0"/>
              </a:rPr>
              <a:t>When does End Point Assessment </a:t>
            </a:r>
          </a:p>
          <a:p>
            <a:r>
              <a:rPr lang="en-GB" sz="6600" b="1" dirty="0">
                <a:solidFill>
                  <a:srgbClr val="DF157C"/>
                </a:solidFill>
                <a:latin typeface="Avenir LT Std 45 Book" panose="020B0502020203020204" pitchFamily="34" charset="0"/>
              </a:rPr>
              <a:t>happen?</a:t>
            </a:r>
          </a:p>
        </p:txBody>
      </p:sp>
      <p:sp>
        <p:nvSpPr>
          <p:cNvPr id="31" name="Rectangle 30">
            <a:extLst>
              <a:ext uri="{FF2B5EF4-FFF2-40B4-BE49-F238E27FC236}">
                <a16:creationId xmlns:a16="http://schemas.microsoft.com/office/drawing/2014/main" id="{670E76AC-9071-4546-A2FE-4305DE4703D9}"/>
              </a:ext>
            </a:extLst>
          </p:cNvPr>
          <p:cNvSpPr/>
          <p:nvPr/>
        </p:nvSpPr>
        <p:spPr>
          <a:xfrm>
            <a:off x="1868972" y="3600556"/>
            <a:ext cx="14760824" cy="5910208"/>
          </a:xfrm>
          <a:prstGeom prst="rect">
            <a:avLst/>
          </a:prstGeom>
        </p:spPr>
        <p:txBody>
          <a:bodyPr wrap="square">
            <a:spAutoFit/>
          </a:bodyPr>
          <a:lstStyle/>
          <a:p>
            <a:pPr>
              <a:lnSpc>
                <a:spcPct val="150000"/>
              </a:lnSpc>
              <a:buClr>
                <a:srgbClr val="DF157C"/>
              </a:buClr>
            </a:pPr>
            <a:r>
              <a:rPr lang="en-GB" sz="2667" dirty="0">
                <a:solidFill>
                  <a:srgbClr val="595959"/>
                </a:solidFill>
                <a:latin typeface="Avenir LT Std 45 Book" panose="020B0502020203020204" pitchFamily="34" charset="0"/>
              </a:rPr>
              <a:t>The End Point Assessment phase begins when:</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On-programme phase of the Apprenticeship has been completed</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Required Functional Skills have been achieved</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Employer and the Training Provider (ATP) agree with the Apprentice that they are competent</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Apprentice Portfolio of evidence ready for submission </a:t>
            </a:r>
          </a:p>
          <a:p>
            <a:pPr>
              <a:lnSpc>
                <a:spcPct val="150000"/>
              </a:lnSpc>
              <a:buClr>
                <a:srgbClr val="DF157C"/>
              </a:buClr>
            </a:pPr>
            <a:endParaRPr lang="en-GB" sz="2800" dirty="0">
              <a:solidFill>
                <a:schemeClr val="tx1">
                  <a:lumMod val="85000"/>
                  <a:lumOff val="15000"/>
                </a:schemeClr>
              </a:solidFill>
              <a:latin typeface="Avenir LT Std 45 Book" panose="020B0502020203020204" pitchFamily="34" charset="0"/>
            </a:endParaRPr>
          </a:p>
          <a:p>
            <a:pPr>
              <a:lnSpc>
                <a:spcPct val="150000"/>
              </a:lnSpc>
              <a:buClr>
                <a:srgbClr val="DF157C"/>
              </a:buClr>
            </a:pPr>
            <a:r>
              <a:rPr lang="en-GB" sz="2667" dirty="0">
                <a:solidFill>
                  <a:srgbClr val="595959"/>
                </a:solidFill>
                <a:latin typeface="Avenir LT Std 45 Book" panose="020B0502020203020204" pitchFamily="34" charset="0"/>
              </a:rPr>
              <a:t>The Apprentice then reaches ‘Gateway’ and starts preparing to go through the End Point Assessment process.</a:t>
            </a:r>
          </a:p>
          <a:p>
            <a:pPr>
              <a:lnSpc>
                <a:spcPct val="150000"/>
              </a:lnSpc>
              <a:buClr>
                <a:srgbClr val="DF157C"/>
              </a:buClr>
            </a:pPr>
            <a:endParaRPr lang="en-GB" sz="2800" dirty="0">
              <a:latin typeface="Avenir LT Std 45 Book" panose="020B0502020203020204" pitchFamily="34" charset="0"/>
            </a:endParaRPr>
          </a:p>
          <a:p>
            <a:endParaRPr lang="en-GB" sz="1400" dirty="0">
              <a:solidFill>
                <a:schemeClr val="bg2">
                  <a:lumMod val="50000"/>
                </a:schemeClr>
              </a:solidFill>
              <a:latin typeface="Avenir LT Std 35 Light" panose="020B0402020203020204" pitchFamily="34" charset="0"/>
            </a:endParaRPr>
          </a:p>
        </p:txBody>
      </p:sp>
      <p:grpSp>
        <p:nvGrpSpPr>
          <p:cNvPr id="13" name="Group 12">
            <a:extLst>
              <a:ext uri="{FF2B5EF4-FFF2-40B4-BE49-F238E27FC236}">
                <a16:creationId xmlns:a16="http://schemas.microsoft.com/office/drawing/2014/main" id="{08680BD9-A81E-45E0-A32A-2BE651B7C41B}"/>
              </a:ext>
            </a:extLst>
          </p:cNvPr>
          <p:cNvGrpSpPr/>
          <p:nvPr/>
        </p:nvGrpSpPr>
        <p:grpSpPr>
          <a:xfrm>
            <a:off x="21196502" y="8730643"/>
            <a:ext cx="2424987" cy="2350725"/>
            <a:chOff x="18441987" y="7510709"/>
            <a:chExt cx="4166181" cy="4038600"/>
          </a:xfrm>
        </p:grpSpPr>
        <p:sp>
          <p:nvSpPr>
            <p:cNvPr id="14" name="Rectangle 13">
              <a:extLst>
                <a:ext uri="{FF2B5EF4-FFF2-40B4-BE49-F238E27FC236}">
                  <a16:creationId xmlns:a16="http://schemas.microsoft.com/office/drawing/2014/main" id="{1C478EF2-3D4F-441C-BFF6-A77500D20F97}"/>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7" name="Rectangle 16">
              <a:extLst>
                <a:ext uri="{FF2B5EF4-FFF2-40B4-BE49-F238E27FC236}">
                  <a16:creationId xmlns:a16="http://schemas.microsoft.com/office/drawing/2014/main" id="{788C593D-37B8-4BB1-B398-F3BB11CC7619}"/>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9" name="Rectangle 18">
              <a:extLst>
                <a:ext uri="{FF2B5EF4-FFF2-40B4-BE49-F238E27FC236}">
                  <a16:creationId xmlns:a16="http://schemas.microsoft.com/office/drawing/2014/main" id="{A91C0FB7-EA09-41D3-9D20-320055BA88FC}"/>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extLst>
      <p:ext uri="{BB962C8B-B14F-4D97-AF65-F5344CB8AC3E}">
        <p14:creationId xmlns:p14="http://schemas.microsoft.com/office/powerpoint/2010/main" val="3053871847"/>
      </p:ext>
    </p:extLst>
  </p:cSld>
  <p:clrMapOvr>
    <a:masterClrMapping/>
  </p:clrMapOvr>
  <mc:AlternateContent xmlns:mc="http://schemas.openxmlformats.org/markup-compatibility/2006" xmlns:p14="http://schemas.microsoft.com/office/powerpoint/2010/main">
    <mc:Choice Requires="p14">
      <p:transition p14:dur="0" advTm="180000"/>
    </mc:Choice>
    <mc:Fallback xmlns="">
      <p:transition advTm="18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9">
            <a:extLst>
              <a:ext uri="{FF2B5EF4-FFF2-40B4-BE49-F238E27FC236}">
                <a16:creationId xmlns:a16="http://schemas.microsoft.com/office/drawing/2014/main" id="{D2C34995-7034-42A4-A873-D49E20B53952}"/>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b="-446"/>
          <a:stretch/>
        </p:blipFill>
        <p:spPr>
          <a:xfrm>
            <a:off x="18136414" y="894"/>
            <a:ext cx="6249173" cy="12039621"/>
          </a:xfrm>
        </p:spPr>
      </p:pic>
      <p:sp>
        <p:nvSpPr>
          <p:cNvPr id="18" name="Rectangle 17">
            <a:extLst>
              <a:ext uri="{FF2B5EF4-FFF2-40B4-BE49-F238E27FC236}">
                <a16:creationId xmlns:a16="http://schemas.microsoft.com/office/drawing/2014/main" id="{DD3AD930-B965-4987-85C6-ABF3FA3F9210}"/>
              </a:ext>
            </a:extLst>
          </p:cNvPr>
          <p:cNvSpPr/>
          <p:nvPr/>
        </p:nvSpPr>
        <p:spPr>
          <a:xfrm>
            <a:off x="1850805" y="1328918"/>
            <a:ext cx="21112381" cy="2123658"/>
          </a:xfrm>
          <a:prstGeom prst="rect">
            <a:avLst/>
          </a:prstGeom>
        </p:spPr>
        <p:txBody>
          <a:bodyPr wrap="square">
            <a:spAutoFit/>
          </a:bodyPr>
          <a:lstStyle/>
          <a:p>
            <a:r>
              <a:rPr lang="en-GB" sz="6600" b="1" dirty="0">
                <a:solidFill>
                  <a:srgbClr val="DF157C"/>
                </a:solidFill>
                <a:latin typeface="Avenir LT Std 45 Book" panose="020B0502020203020204" pitchFamily="34" charset="0"/>
              </a:rPr>
              <a:t>What happens during </a:t>
            </a:r>
          </a:p>
          <a:p>
            <a:r>
              <a:rPr lang="en-GB" sz="6600" b="1" dirty="0">
                <a:solidFill>
                  <a:srgbClr val="DF157C"/>
                </a:solidFill>
                <a:latin typeface="Avenir LT Std 45 Book" panose="020B0502020203020204" pitchFamily="34" charset="0"/>
              </a:rPr>
              <a:t>End Point Assessment?</a:t>
            </a:r>
          </a:p>
        </p:txBody>
      </p:sp>
      <p:sp>
        <p:nvSpPr>
          <p:cNvPr id="15" name="Rectangle 14">
            <a:extLst>
              <a:ext uri="{FF2B5EF4-FFF2-40B4-BE49-F238E27FC236}">
                <a16:creationId xmlns:a16="http://schemas.microsoft.com/office/drawing/2014/main" id="{2F642DD0-30BD-454E-9343-594E3DF17909}"/>
              </a:ext>
            </a:extLst>
          </p:cNvPr>
          <p:cNvSpPr/>
          <p:nvPr/>
        </p:nvSpPr>
        <p:spPr>
          <a:xfrm>
            <a:off x="18136414" y="-227677"/>
            <a:ext cx="761899" cy="12206736"/>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39" name="Rectangle 38">
            <a:extLst>
              <a:ext uri="{FF2B5EF4-FFF2-40B4-BE49-F238E27FC236}">
                <a16:creationId xmlns:a16="http://schemas.microsoft.com/office/drawing/2014/main" id="{A1B34802-5043-4F40-B935-CF168483BF8A}"/>
              </a:ext>
            </a:extLst>
          </p:cNvPr>
          <p:cNvSpPr/>
          <p:nvPr/>
        </p:nvSpPr>
        <p:spPr>
          <a:xfrm>
            <a:off x="1850803" y="3810000"/>
            <a:ext cx="15283115" cy="2770502"/>
          </a:xfrm>
          <a:prstGeom prst="rect">
            <a:avLst/>
          </a:prstGeom>
        </p:spPr>
        <p:txBody>
          <a:bodyPr wrap="square">
            <a:spAutoFit/>
          </a:bodyPr>
          <a:lstStyle/>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Apprentice completes the required assessments with continued support from the Employer and Training Provider</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All assessments must be passed for the Apprentice to be deemed competent</a:t>
            </a:r>
          </a:p>
          <a:p>
            <a:pPr marL="457206" indent="-457206">
              <a:lnSpc>
                <a:spcPct val="150000"/>
              </a:lnSpc>
              <a:buClr>
                <a:srgbClr val="DF157C"/>
              </a:buClr>
              <a:buFont typeface="Arial" panose="020B0604020202020204" pitchFamily="34" charset="0"/>
              <a:buChar char="•"/>
            </a:pPr>
            <a:r>
              <a:rPr lang="en-GB" sz="2667" dirty="0">
                <a:solidFill>
                  <a:srgbClr val="595959"/>
                </a:solidFill>
                <a:latin typeface="Avenir LT Std 45 Book" panose="020B0502020203020204" pitchFamily="34" charset="0"/>
              </a:rPr>
              <a:t>Typically this will be completed over a four month period before the completion date is reached </a:t>
            </a:r>
          </a:p>
          <a:p>
            <a:endParaRPr lang="en-GB" sz="1400" dirty="0">
              <a:solidFill>
                <a:schemeClr val="bg2">
                  <a:lumMod val="50000"/>
                </a:schemeClr>
              </a:solidFill>
              <a:latin typeface="Avenir LT Std 35 Light" panose="020B0402020203020204" pitchFamily="34" charset="0"/>
            </a:endParaRPr>
          </a:p>
        </p:txBody>
      </p:sp>
      <p:grpSp>
        <p:nvGrpSpPr>
          <p:cNvPr id="7" name="Group 6">
            <a:extLst>
              <a:ext uri="{FF2B5EF4-FFF2-40B4-BE49-F238E27FC236}">
                <a16:creationId xmlns:a16="http://schemas.microsoft.com/office/drawing/2014/main" id="{8568CA60-8657-4192-A517-BF8CF70A7442}"/>
              </a:ext>
            </a:extLst>
          </p:cNvPr>
          <p:cNvGrpSpPr/>
          <p:nvPr/>
        </p:nvGrpSpPr>
        <p:grpSpPr>
          <a:xfrm>
            <a:off x="21196502" y="9034427"/>
            <a:ext cx="2424987" cy="2350725"/>
            <a:chOff x="18441987" y="7510709"/>
            <a:chExt cx="4166181" cy="4038600"/>
          </a:xfrm>
        </p:grpSpPr>
        <p:sp>
          <p:nvSpPr>
            <p:cNvPr id="8" name="Rectangle 7">
              <a:extLst>
                <a:ext uri="{FF2B5EF4-FFF2-40B4-BE49-F238E27FC236}">
                  <a16:creationId xmlns:a16="http://schemas.microsoft.com/office/drawing/2014/main" id="{38DA132B-9475-49C3-A7BE-44BCFD47FAD4}"/>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9" name="Rectangle 8">
              <a:extLst>
                <a:ext uri="{FF2B5EF4-FFF2-40B4-BE49-F238E27FC236}">
                  <a16:creationId xmlns:a16="http://schemas.microsoft.com/office/drawing/2014/main" id="{94915BFF-347D-42AD-BD3F-6A6874D40AAE}"/>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0" name="Rectangle 9">
              <a:extLst>
                <a:ext uri="{FF2B5EF4-FFF2-40B4-BE49-F238E27FC236}">
                  <a16:creationId xmlns:a16="http://schemas.microsoft.com/office/drawing/2014/main" id="{8360E02C-71A4-4BD2-B904-BDF8A0B1B078}"/>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extLst>
      <p:ext uri="{BB962C8B-B14F-4D97-AF65-F5344CB8AC3E}">
        <p14:creationId xmlns:p14="http://schemas.microsoft.com/office/powerpoint/2010/main" val="3647158944"/>
      </p:ext>
    </p:extLst>
  </p:cSld>
  <p:clrMapOvr>
    <a:masterClrMapping/>
  </p:clrMapOvr>
  <mc:AlternateContent xmlns:mc="http://schemas.openxmlformats.org/markup-compatibility/2006" xmlns:p14="http://schemas.microsoft.com/office/powerpoint/2010/main">
    <mc:Choice Requires="p14">
      <p:transition p14:dur="0" advTm="180000"/>
    </mc:Choice>
    <mc:Fallback xmlns="">
      <p:transition advTm="18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ndoor&#10;&#10;Description generated with very high confidence">
            <a:extLst>
              <a:ext uri="{FF2B5EF4-FFF2-40B4-BE49-F238E27FC236}">
                <a16:creationId xmlns:a16="http://schemas.microsoft.com/office/drawing/2014/main" id="{4A84613B-8809-4210-8391-D407E06956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855907" y="-28140"/>
            <a:ext cx="8529680" cy="11815240"/>
          </a:xfrm>
          <a:prstGeom prst="rect">
            <a:avLst/>
          </a:prstGeom>
        </p:spPr>
      </p:pic>
      <p:sp>
        <p:nvSpPr>
          <p:cNvPr id="18" name="Rectangle 17">
            <a:extLst>
              <a:ext uri="{FF2B5EF4-FFF2-40B4-BE49-F238E27FC236}">
                <a16:creationId xmlns:a16="http://schemas.microsoft.com/office/drawing/2014/main" id="{9A09658A-C6EB-457B-95A9-57D10732CB27}"/>
              </a:ext>
            </a:extLst>
          </p:cNvPr>
          <p:cNvSpPr/>
          <p:nvPr/>
        </p:nvSpPr>
        <p:spPr>
          <a:xfrm>
            <a:off x="1175925" y="793238"/>
            <a:ext cx="5005813" cy="1477136"/>
          </a:xfrm>
          <a:prstGeom prst="rect">
            <a:avLst/>
          </a:prstGeom>
        </p:spPr>
        <p:txBody>
          <a:bodyPr wrap="square">
            <a:spAutoFit/>
          </a:bodyPr>
          <a:lstStyle/>
          <a:p>
            <a:pPr>
              <a:lnSpc>
                <a:spcPct val="150000"/>
              </a:lnSpc>
            </a:pPr>
            <a:r>
              <a:rPr lang="en-US" sz="6600" b="1" dirty="0">
                <a:solidFill>
                  <a:srgbClr val="DF157C"/>
                </a:solidFill>
                <a:latin typeface="Avenir LT Std 45 Book" panose="020B0502020203020204" pitchFamily="34" charset="0"/>
              </a:rPr>
              <a:t>Overview</a:t>
            </a:r>
            <a:endParaRPr lang="en-GB" sz="6600" dirty="0">
              <a:solidFill>
                <a:srgbClr val="DF157C"/>
              </a:solidFill>
              <a:latin typeface="Avenir LT Std 45 Book" panose="020B0502020203020204" pitchFamily="34" charset="0"/>
            </a:endParaRPr>
          </a:p>
        </p:txBody>
      </p:sp>
      <p:sp>
        <p:nvSpPr>
          <p:cNvPr id="9" name="Rectangle 8">
            <a:extLst>
              <a:ext uri="{FF2B5EF4-FFF2-40B4-BE49-F238E27FC236}">
                <a16:creationId xmlns:a16="http://schemas.microsoft.com/office/drawing/2014/main" id="{3C612813-7552-4BC9-A969-AA816E32DE5F}"/>
              </a:ext>
            </a:extLst>
          </p:cNvPr>
          <p:cNvSpPr/>
          <p:nvPr/>
        </p:nvSpPr>
        <p:spPr>
          <a:xfrm>
            <a:off x="15732242" y="-40869"/>
            <a:ext cx="639379" cy="11827968"/>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10" name="Group 9">
            <a:extLst>
              <a:ext uri="{FF2B5EF4-FFF2-40B4-BE49-F238E27FC236}">
                <a16:creationId xmlns:a16="http://schemas.microsoft.com/office/drawing/2014/main" id="{4B488DD2-C235-41D3-B70B-DEC6FE7A82E2}"/>
              </a:ext>
            </a:extLst>
          </p:cNvPr>
          <p:cNvGrpSpPr/>
          <p:nvPr/>
        </p:nvGrpSpPr>
        <p:grpSpPr>
          <a:xfrm rot="16200000">
            <a:off x="21196502" y="1279323"/>
            <a:ext cx="2424987" cy="2350725"/>
            <a:chOff x="18441987" y="7510709"/>
            <a:chExt cx="4166181" cy="4038600"/>
          </a:xfrm>
        </p:grpSpPr>
        <p:sp>
          <p:nvSpPr>
            <p:cNvPr id="11" name="Rectangle 10">
              <a:extLst>
                <a:ext uri="{FF2B5EF4-FFF2-40B4-BE49-F238E27FC236}">
                  <a16:creationId xmlns:a16="http://schemas.microsoft.com/office/drawing/2014/main" id="{51C53162-2890-4D2E-BE47-F05257501736}"/>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2" name="Rectangle 11">
              <a:extLst>
                <a:ext uri="{FF2B5EF4-FFF2-40B4-BE49-F238E27FC236}">
                  <a16:creationId xmlns:a16="http://schemas.microsoft.com/office/drawing/2014/main" id="{E4326689-9F5C-43CC-95FE-29D4D3DCDD5F}"/>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3" name="Rectangle 12">
              <a:extLst>
                <a:ext uri="{FF2B5EF4-FFF2-40B4-BE49-F238E27FC236}">
                  <a16:creationId xmlns:a16="http://schemas.microsoft.com/office/drawing/2014/main" id="{120287C9-DBDC-4480-9832-BEFE12BDFDBB}"/>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
        <p:nvSpPr>
          <p:cNvPr id="3" name="Rectangle 2">
            <a:extLst>
              <a:ext uri="{FF2B5EF4-FFF2-40B4-BE49-F238E27FC236}">
                <a16:creationId xmlns:a16="http://schemas.microsoft.com/office/drawing/2014/main" id="{28796761-7B37-42CC-91E8-2642EEDF6822}"/>
              </a:ext>
            </a:extLst>
          </p:cNvPr>
          <p:cNvSpPr/>
          <p:nvPr/>
        </p:nvSpPr>
        <p:spPr>
          <a:xfrm>
            <a:off x="1175925" y="2453948"/>
            <a:ext cx="12440061" cy="651973"/>
          </a:xfrm>
          <a:prstGeom prst="rect">
            <a:avLst/>
          </a:prstGeom>
        </p:spPr>
        <p:txBody>
          <a:bodyPr wrap="square">
            <a:spAutoFit/>
          </a:bodyPr>
          <a:lstStyle/>
          <a:p>
            <a:pPr lvl="0">
              <a:lnSpc>
                <a:spcPct val="150000"/>
              </a:lnSpc>
              <a:buClr>
                <a:srgbClr val="DF157C"/>
              </a:buClr>
            </a:pPr>
            <a:r>
              <a:rPr lang="en-GB" sz="2667" dirty="0">
                <a:solidFill>
                  <a:schemeClr val="tx1">
                    <a:lumMod val="65000"/>
                    <a:lumOff val="35000"/>
                  </a:schemeClr>
                </a:solidFill>
                <a:latin typeface="Avenir LT Std 45 Book" panose="020B0502020203020204" pitchFamily="34" charset="0"/>
              </a:rPr>
              <a:t>The Team Leader or Supervisor EPA is made up of 2 components:</a:t>
            </a:r>
          </a:p>
        </p:txBody>
      </p:sp>
      <p:graphicFrame>
        <p:nvGraphicFramePr>
          <p:cNvPr id="16" name="Table 15">
            <a:extLst>
              <a:ext uri="{FF2B5EF4-FFF2-40B4-BE49-F238E27FC236}">
                <a16:creationId xmlns:a16="http://schemas.microsoft.com/office/drawing/2014/main" id="{F4EC6F53-9DAB-441E-A9AA-02C56FA76470}"/>
              </a:ext>
            </a:extLst>
          </p:cNvPr>
          <p:cNvGraphicFramePr>
            <a:graphicFrameLocks noGrp="1"/>
          </p:cNvGraphicFramePr>
          <p:nvPr>
            <p:extLst>
              <p:ext uri="{D42A27DB-BD31-4B8C-83A1-F6EECF244321}">
                <p14:modId xmlns:p14="http://schemas.microsoft.com/office/powerpoint/2010/main" val="3697989701"/>
              </p:ext>
            </p:extLst>
          </p:nvPr>
        </p:nvGraphicFramePr>
        <p:xfrm>
          <a:off x="1115422" y="3312941"/>
          <a:ext cx="12440061" cy="7214488"/>
        </p:xfrm>
        <a:graphic>
          <a:graphicData uri="http://schemas.openxmlformats.org/drawingml/2006/table">
            <a:tbl>
              <a:tblPr firstRow="1" bandRow="1">
                <a:tableStyleId>{5C22544A-7EE6-4342-B048-85BDC9FD1C3A}</a:tableStyleId>
              </a:tblPr>
              <a:tblGrid>
                <a:gridCol w="2716376">
                  <a:extLst>
                    <a:ext uri="{9D8B030D-6E8A-4147-A177-3AD203B41FA5}">
                      <a16:colId xmlns:a16="http://schemas.microsoft.com/office/drawing/2014/main" val="2625499741"/>
                    </a:ext>
                  </a:extLst>
                </a:gridCol>
                <a:gridCol w="2679023">
                  <a:extLst>
                    <a:ext uri="{9D8B030D-6E8A-4147-A177-3AD203B41FA5}">
                      <a16:colId xmlns:a16="http://schemas.microsoft.com/office/drawing/2014/main" val="3640954644"/>
                    </a:ext>
                  </a:extLst>
                </a:gridCol>
                <a:gridCol w="7044662">
                  <a:extLst>
                    <a:ext uri="{9D8B030D-6E8A-4147-A177-3AD203B41FA5}">
                      <a16:colId xmlns:a16="http://schemas.microsoft.com/office/drawing/2014/main" val="2039901703"/>
                    </a:ext>
                  </a:extLst>
                </a:gridCol>
              </a:tblGrid>
              <a:tr h="1182594">
                <a:tc>
                  <a:txBody>
                    <a:bodyPr/>
                    <a:lstStyle/>
                    <a:p>
                      <a:pPr algn="ctr"/>
                      <a:r>
                        <a:rPr lang="en-GB" sz="2670" dirty="0">
                          <a:solidFill>
                            <a:schemeClr val="bg1"/>
                          </a:solidFill>
                          <a:latin typeface="Avenir LT Std 45 Book" panose="020B0502020203020204" pitchFamily="34" charset="0"/>
                        </a:rPr>
                        <a:t>Component</a:t>
                      </a:r>
                    </a:p>
                  </a:txBody>
                  <a:tcPr marL="91429" marR="91429" marT="45715" marB="45715" anchor="ctr">
                    <a:solidFill>
                      <a:srgbClr val="DF157C"/>
                    </a:solidFill>
                  </a:tcPr>
                </a:tc>
                <a:tc>
                  <a:txBody>
                    <a:bodyPr/>
                    <a:lstStyle/>
                    <a:p>
                      <a:pPr algn="ctr"/>
                      <a:r>
                        <a:rPr lang="en-GB" sz="2670" dirty="0">
                          <a:solidFill>
                            <a:schemeClr val="bg1"/>
                          </a:solidFill>
                          <a:latin typeface="Avenir LT Std 45 Book" panose="020B0502020203020204" pitchFamily="34" charset="0"/>
                        </a:rPr>
                        <a:t>Duration / Size</a:t>
                      </a:r>
                    </a:p>
                  </a:txBody>
                  <a:tcPr marL="91429" marR="91429" marT="45715" marB="45715" anchor="ctr">
                    <a:solidFill>
                      <a:srgbClr val="DF157C"/>
                    </a:solidFill>
                  </a:tcPr>
                </a:tc>
                <a:tc>
                  <a:txBody>
                    <a:bodyPr/>
                    <a:lstStyle/>
                    <a:p>
                      <a:pPr algn="ctr"/>
                      <a:r>
                        <a:rPr lang="en-GB" sz="2670" dirty="0">
                          <a:solidFill>
                            <a:schemeClr val="bg1"/>
                          </a:solidFill>
                          <a:latin typeface="Avenir LT Std 45 Book" panose="020B0502020203020204" pitchFamily="34" charset="0"/>
                        </a:rPr>
                        <a:t>Specification</a:t>
                      </a:r>
                    </a:p>
                  </a:txBody>
                  <a:tcPr marL="91429" marR="91429" marT="45715" marB="45715" anchor="ctr">
                    <a:solidFill>
                      <a:srgbClr val="DF157C"/>
                    </a:solidFill>
                  </a:tcPr>
                </a:tc>
                <a:extLst>
                  <a:ext uri="{0D108BD9-81ED-4DB2-BD59-A6C34878D82A}">
                    <a16:rowId xmlns:a16="http://schemas.microsoft.com/office/drawing/2014/main" val="704548007"/>
                  </a:ext>
                </a:extLst>
              </a:tr>
              <a:tr h="2470758">
                <a:tc>
                  <a:txBody>
                    <a:bodyPr/>
                    <a:lstStyle/>
                    <a:p>
                      <a:pPr marL="0" lvl="0" indent="0" algn="ctr" defTabSz="816479" rtl="0" eaLnBrk="1" latinLnBrk="0" hangingPunct="1">
                        <a:buClr>
                          <a:srgbClr val="DF157C"/>
                        </a:buClr>
                        <a:buFont typeface="Arial" panose="020B0604020202020204" pitchFamily="34" charset="0"/>
                        <a:buNone/>
                      </a:pPr>
                      <a:r>
                        <a:rPr lang="en-GB" sz="2670" kern="1200" dirty="0">
                          <a:solidFill>
                            <a:srgbClr val="595959"/>
                          </a:solidFill>
                          <a:latin typeface="Avenir LT Std 45 Book" panose="020B0502020203020204" pitchFamily="34" charset="0"/>
                          <a:ea typeface="+mn-ea"/>
                          <a:cs typeface="+mn-cs"/>
                        </a:rPr>
                        <a:t>Presentation with Question and Answers</a:t>
                      </a:r>
                    </a:p>
                  </a:txBody>
                  <a:tcPr marL="91429" marR="91429" marT="45715" marB="45715" anchor="ctr">
                    <a:solidFill>
                      <a:schemeClr val="bg1">
                        <a:lumMod val="85000"/>
                      </a:schemeClr>
                    </a:solidFill>
                  </a:tcPr>
                </a:tc>
                <a:tc>
                  <a:txBody>
                    <a:bodyPr/>
                    <a:lstStyle/>
                    <a:p>
                      <a:pPr marL="0" marR="0" lvl="0" indent="0" algn="ctr" defTabSz="816479" rtl="0" eaLnBrk="1" fontAlgn="auto" latinLnBrk="0" hangingPunct="1">
                        <a:lnSpc>
                          <a:spcPct val="100000"/>
                        </a:lnSpc>
                        <a:spcBef>
                          <a:spcPts val="0"/>
                        </a:spcBef>
                        <a:spcAft>
                          <a:spcPts val="0"/>
                        </a:spcAft>
                        <a:buClr>
                          <a:srgbClr val="DF157C"/>
                        </a:buClr>
                        <a:buSzTx/>
                        <a:buFont typeface="Arial" panose="020B0604020202020204" pitchFamily="34" charset="0"/>
                        <a:buNone/>
                        <a:tabLst/>
                        <a:defRPr/>
                      </a:pPr>
                      <a:r>
                        <a:rPr lang="en-GB" sz="2670" kern="1200" dirty="0">
                          <a:solidFill>
                            <a:srgbClr val="595959"/>
                          </a:solidFill>
                          <a:latin typeface="Avenir LT Std 45 Book" panose="020B0502020203020204" pitchFamily="34" charset="0"/>
                          <a:ea typeface="+mn-ea"/>
                          <a:cs typeface="+mn-cs"/>
                        </a:rPr>
                        <a:t>50 Minutes + discretionary 10% </a:t>
                      </a:r>
                    </a:p>
                  </a:txBody>
                  <a:tcPr marL="91429" marR="91429" marT="45715" marB="45715" anchor="ctr">
                    <a:solidFill>
                      <a:schemeClr val="bg1">
                        <a:lumMod val="85000"/>
                      </a:schemeClr>
                    </a:solidFill>
                  </a:tcPr>
                </a:tc>
                <a:tc>
                  <a:txBody>
                    <a:bodyPr/>
                    <a:lstStyle/>
                    <a:p>
                      <a:pPr marL="0" marR="0" lvl="0" indent="0" algn="ctr" defTabSz="816479" rtl="0" eaLnBrk="1" fontAlgn="auto" latinLnBrk="0" hangingPunct="1">
                        <a:lnSpc>
                          <a:spcPct val="100000"/>
                        </a:lnSpc>
                        <a:spcBef>
                          <a:spcPts val="0"/>
                        </a:spcBef>
                        <a:spcAft>
                          <a:spcPts val="0"/>
                        </a:spcAft>
                        <a:buClr>
                          <a:srgbClr val="DF157C"/>
                        </a:buClr>
                        <a:buSzTx/>
                        <a:buFont typeface="Arial" panose="020B0604020202020204" pitchFamily="34" charset="0"/>
                        <a:buNone/>
                        <a:tabLst/>
                        <a:defRPr/>
                      </a:pPr>
                      <a:r>
                        <a:rPr lang="en-GB" sz="2670" kern="1200" dirty="0">
                          <a:solidFill>
                            <a:srgbClr val="595959"/>
                          </a:solidFill>
                          <a:latin typeface="Avenir LT Std 45 Book" panose="020B0502020203020204" pitchFamily="34" charset="0"/>
                          <a:ea typeface="+mn-ea"/>
                          <a:cs typeface="+mn-cs"/>
                        </a:rPr>
                        <a:t>Title given once the Apprentice is approved Gateway. Delivered via web conferencing technology between the Apprentice and End Point Assessor. Presentation Material must be submitted within 2 weeks of title being given with the assessment taking place 2 weeks after. </a:t>
                      </a:r>
                    </a:p>
                  </a:txBody>
                  <a:tcPr marL="91429" marR="91429" marT="45715" marB="45715" anchor="ctr">
                    <a:solidFill>
                      <a:schemeClr val="bg1">
                        <a:lumMod val="85000"/>
                      </a:schemeClr>
                    </a:solidFill>
                  </a:tcPr>
                </a:tc>
                <a:extLst>
                  <a:ext uri="{0D108BD9-81ED-4DB2-BD59-A6C34878D82A}">
                    <a16:rowId xmlns:a16="http://schemas.microsoft.com/office/drawing/2014/main" val="3054469264"/>
                  </a:ext>
                </a:extLst>
              </a:tr>
              <a:tr h="3092108">
                <a:tc>
                  <a:txBody>
                    <a:bodyPr/>
                    <a:lstStyle/>
                    <a:p>
                      <a:pPr marL="0" lvl="0" indent="0" algn="ctr" defTabSz="816479" rtl="0" eaLnBrk="1" latinLnBrk="0" hangingPunct="1">
                        <a:buClr>
                          <a:srgbClr val="DF157C"/>
                        </a:buClr>
                        <a:buFont typeface="Arial" panose="020B0604020202020204" pitchFamily="34" charset="0"/>
                        <a:buNone/>
                      </a:pPr>
                      <a:r>
                        <a:rPr lang="en-GB" sz="2670" kern="1200" dirty="0">
                          <a:solidFill>
                            <a:srgbClr val="595959"/>
                          </a:solidFill>
                          <a:latin typeface="Avenir LT Std 45 Book" panose="020B0502020203020204" pitchFamily="34" charset="0"/>
                          <a:ea typeface="+mn-ea"/>
                          <a:cs typeface="+mn-cs"/>
                        </a:rPr>
                        <a:t>Professional Discussion underpinned by Portfolio of Evidence </a:t>
                      </a:r>
                    </a:p>
                  </a:txBody>
                  <a:tcPr marL="91429" marR="91429" marT="45715" marB="45715" anchor="ctr">
                    <a:solidFill>
                      <a:schemeClr val="bg1">
                        <a:lumMod val="85000"/>
                      </a:schemeClr>
                    </a:solidFill>
                  </a:tcPr>
                </a:tc>
                <a:tc>
                  <a:txBody>
                    <a:bodyPr/>
                    <a:lstStyle/>
                    <a:p>
                      <a:pPr marL="0" marR="0" lvl="0" indent="0" algn="ctr" defTabSz="816479" rtl="0" eaLnBrk="1" fontAlgn="auto" latinLnBrk="0" hangingPunct="1">
                        <a:lnSpc>
                          <a:spcPct val="100000"/>
                        </a:lnSpc>
                        <a:spcBef>
                          <a:spcPts val="0"/>
                        </a:spcBef>
                        <a:spcAft>
                          <a:spcPts val="0"/>
                        </a:spcAft>
                        <a:buClr>
                          <a:srgbClr val="DF157C"/>
                        </a:buClr>
                        <a:buSzTx/>
                        <a:buFont typeface="Arial" panose="020B0604020202020204" pitchFamily="34" charset="0"/>
                        <a:buNone/>
                        <a:tabLst/>
                        <a:defRPr/>
                      </a:pPr>
                      <a:r>
                        <a:rPr lang="en-GB" sz="2670" kern="1200" dirty="0">
                          <a:solidFill>
                            <a:srgbClr val="595959"/>
                          </a:solidFill>
                          <a:latin typeface="Avenir LT Std 45 Book" panose="020B0502020203020204" pitchFamily="34" charset="0"/>
                          <a:ea typeface="+mn-ea"/>
                          <a:cs typeface="+mn-cs"/>
                        </a:rPr>
                        <a:t>60 Minutes + discretionary 10%  </a:t>
                      </a:r>
                    </a:p>
                  </a:txBody>
                  <a:tcPr marL="91429" marR="91429" marT="45715" marB="45715" anchor="ctr">
                    <a:solidFill>
                      <a:schemeClr val="bg1">
                        <a:lumMod val="85000"/>
                      </a:schemeClr>
                    </a:solidFill>
                  </a:tcPr>
                </a:tc>
                <a:tc>
                  <a:txBody>
                    <a:bodyPr/>
                    <a:lstStyle/>
                    <a:p>
                      <a:pPr marL="0" marR="0" lvl="0" indent="0" algn="ctr" defTabSz="816479" rtl="0" eaLnBrk="1" fontAlgn="auto" latinLnBrk="0" hangingPunct="1">
                        <a:lnSpc>
                          <a:spcPct val="100000"/>
                        </a:lnSpc>
                        <a:spcBef>
                          <a:spcPts val="0"/>
                        </a:spcBef>
                        <a:spcAft>
                          <a:spcPts val="0"/>
                        </a:spcAft>
                        <a:buClr>
                          <a:srgbClr val="DF157C"/>
                        </a:buClr>
                        <a:buSzTx/>
                        <a:buFont typeface="Arial" panose="020B0604020202020204" pitchFamily="34" charset="0"/>
                        <a:buNone/>
                        <a:tabLst/>
                        <a:defRPr/>
                      </a:pPr>
                      <a:r>
                        <a:rPr lang="en-GB" sz="2670" kern="1200" dirty="0">
                          <a:solidFill>
                            <a:srgbClr val="595959"/>
                          </a:solidFill>
                          <a:latin typeface="Avenir LT Std 45 Book" panose="020B0502020203020204" pitchFamily="34" charset="0"/>
                          <a:ea typeface="+mn-ea"/>
                          <a:cs typeface="+mn-cs"/>
                        </a:rPr>
                        <a:t>Portfolio of evidence informs the End Point Assessor for the Discussion. Conducted over a web conferencing platform between the Apprentice and End Point Assessor. Consists of 6 discussion points. </a:t>
                      </a:r>
                    </a:p>
                  </a:txBody>
                  <a:tcPr marL="91429" marR="91429" marT="45715" marB="45715" anchor="ctr">
                    <a:solidFill>
                      <a:schemeClr val="bg1">
                        <a:lumMod val="85000"/>
                      </a:schemeClr>
                    </a:solidFill>
                  </a:tcPr>
                </a:tc>
                <a:extLst>
                  <a:ext uri="{0D108BD9-81ED-4DB2-BD59-A6C34878D82A}">
                    <a16:rowId xmlns:a16="http://schemas.microsoft.com/office/drawing/2014/main" val="2471254536"/>
                  </a:ext>
                </a:extLst>
              </a:tr>
            </a:tbl>
          </a:graphicData>
        </a:graphic>
      </p:graphicFrame>
    </p:spTree>
    <p:extLst>
      <p:ext uri="{BB962C8B-B14F-4D97-AF65-F5344CB8AC3E}">
        <p14:creationId xmlns:p14="http://schemas.microsoft.com/office/powerpoint/2010/main" val="1519507942"/>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glasses&#10;&#10;Description generated with high confidence">
            <a:extLst>
              <a:ext uri="{FF2B5EF4-FFF2-40B4-BE49-F238E27FC236}">
                <a16:creationId xmlns:a16="http://schemas.microsoft.com/office/drawing/2014/main" id="{1250EBFE-1A0F-4023-82D8-E096E4228C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5647984" y="-12728"/>
            <a:ext cx="8774496" cy="11827968"/>
          </a:xfrm>
          <a:prstGeom prst="rect">
            <a:avLst/>
          </a:prstGeom>
        </p:spPr>
      </p:pic>
      <p:sp>
        <p:nvSpPr>
          <p:cNvPr id="18" name="Rectangle 17">
            <a:extLst>
              <a:ext uri="{FF2B5EF4-FFF2-40B4-BE49-F238E27FC236}">
                <a16:creationId xmlns:a16="http://schemas.microsoft.com/office/drawing/2014/main" id="{9A09658A-C6EB-457B-95A9-57D10732CB27}"/>
              </a:ext>
            </a:extLst>
          </p:cNvPr>
          <p:cNvSpPr/>
          <p:nvPr/>
        </p:nvSpPr>
        <p:spPr>
          <a:xfrm>
            <a:off x="1568665" y="1066800"/>
            <a:ext cx="13036059" cy="2123658"/>
          </a:xfrm>
          <a:prstGeom prst="rect">
            <a:avLst/>
          </a:prstGeom>
        </p:spPr>
        <p:txBody>
          <a:bodyPr wrap="square">
            <a:spAutoFit/>
          </a:bodyPr>
          <a:lstStyle/>
          <a:p>
            <a:r>
              <a:rPr lang="en-GB" sz="6600" b="1" dirty="0">
                <a:solidFill>
                  <a:srgbClr val="DF157C"/>
                </a:solidFill>
                <a:latin typeface="Avenir LT Std 45 Book" panose="020B0502020203020204" pitchFamily="34" charset="0"/>
              </a:rPr>
              <a:t>Presentation with Question and Answers</a:t>
            </a:r>
          </a:p>
        </p:txBody>
      </p:sp>
      <p:sp>
        <p:nvSpPr>
          <p:cNvPr id="9" name="Rectangle 8">
            <a:extLst>
              <a:ext uri="{FF2B5EF4-FFF2-40B4-BE49-F238E27FC236}">
                <a16:creationId xmlns:a16="http://schemas.microsoft.com/office/drawing/2014/main" id="{3C612813-7552-4BC9-A969-AA816E32DE5F}"/>
              </a:ext>
            </a:extLst>
          </p:cNvPr>
          <p:cNvSpPr/>
          <p:nvPr/>
        </p:nvSpPr>
        <p:spPr>
          <a:xfrm>
            <a:off x="15349442" y="-12728"/>
            <a:ext cx="639379" cy="11827968"/>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10" name="Group 9">
            <a:extLst>
              <a:ext uri="{FF2B5EF4-FFF2-40B4-BE49-F238E27FC236}">
                <a16:creationId xmlns:a16="http://schemas.microsoft.com/office/drawing/2014/main" id="{4B488DD2-C235-41D3-B70B-DEC6FE7A82E2}"/>
              </a:ext>
            </a:extLst>
          </p:cNvPr>
          <p:cNvGrpSpPr/>
          <p:nvPr/>
        </p:nvGrpSpPr>
        <p:grpSpPr>
          <a:xfrm>
            <a:off x="21196502" y="8686563"/>
            <a:ext cx="2424987" cy="2350725"/>
            <a:chOff x="18441987" y="7510709"/>
            <a:chExt cx="4166181" cy="4038600"/>
          </a:xfrm>
        </p:grpSpPr>
        <p:sp>
          <p:nvSpPr>
            <p:cNvPr id="11" name="Rectangle 10">
              <a:extLst>
                <a:ext uri="{FF2B5EF4-FFF2-40B4-BE49-F238E27FC236}">
                  <a16:creationId xmlns:a16="http://schemas.microsoft.com/office/drawing/2014/main" id="{51C53162-2890-4D2E-BE47-F05257501736}"/>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2" name="Rectangle 11">
              <a:extLst>
                <a:ext uri="{FF2B5EF4-FFF2-40B4-BE49-F238E27FC236}">
                  <a16:creationId xmlns:a16="http://schemas.microsoft.com/office/drawing/2014/main" id="{E4326689-9F5C-43CC-95FE-29D4D3DCDD5F}"/>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3" name="Rectangle 12">
              <a:extLst>
                <a:ext uri="{FF2B5EF4-FFF2-40B4-BE49-F238E27FC236}">
                  <a16:creationId xmlns:a16="http://schemas.microsoft.com/office/drawing/2014/main" id="{120287C9-DBDC-4480-9832-BEFE12BDFDBB}"/>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
        <p:nvSpPr>
          <p:cNvPr id="6" name="Rectangle 5">
            <a:extLst>
              <a:ext uri="{FF2B5EF4-FFF2-40B4-BE49-F238E27FC236}">
                <a16:creationId xmlns:a16="http://schemas.microsoft.com/office/drawing/2014/main" id="{D5E7C95D-716D-45A8-94A7-810108228531}"/>
              </a:ext>
            </a:extLst>
          </p:cNvPr>
          <p:cNvSpPr/>
          <p:nvPr/>
        </p:nvSpPr>
        <p:spPr>
          <a:xfrm>
            <a:off x="1584661" y="3429000"/>
            <a:ext cx="13020061" cy="7426135"/>
          </a:xfrm>
          <a:prstGeom prst="rect">
            <a:avLst/>
          </a:prstGeom>
        </p:spPr>
        <p:txBody>
          <a:bodyPr wrap="square">
            <a:spAutoFit/>
          </a:bodyPr>
          <a:lstStyle/>
          <a:p>
            <a:pPr>
              <a:buClr>
                <a:srgbClr val="DF157C"/>
              </a:buClr>
            </a:pPr>
            <a:r>
              <a:rPr lang="en-GB" sz="2670" dirty="0">
                <a:solidFill>
                  <a:schemeClr val="tx1">
                    <a:lumMod val="65000"/>
                    <a:lumOff val="35000"/>
                  </a:schemeClr>
                </a:solidFill>
                <a:latin typeface="Avenir LT Std 45 Book" panose="020B0502020203020204" pitchFamily="34" charset="0"/>
              </a:rPr>
              <a:t>Once the Apprentice has been approved Gateway the End Point Assessor will send a high level title to the provider for the Apprentice to focus their presentation on.</a:t>
            </a:r>
            <a:endParaRPr lang="en-GB" sz="2670" dirty="0">
              <a:solidFill>
                <a:srgbClr val="595959"/>
              </a:solidFill>
              <a:latin typeface="Avenir LT Std 45 Book" panose="020B0502020203020204" pitchFamily="34" charset="0"/>
            </a:endParaRPr>
          </a:p>
          <a:p>
            <a:pPr>
              <a:buClr>
                <a:srgbClr val="DF157C"/>
              </a:buClr>
            </a:pPr>
            <a:endParaRPr lang="en-GB" sz="2670" dirty="0">
              <a:solidFill>
                <a:srgbClr val="595959"/>
              </a:solidFill>
              <a:latin typeface="Avenir LT Std 45 Book" panose="020B0502020203020204" pitchFamily="34" charset="0"/>
            </a:endParaRPr>
          </a:p>
          <a:p>
            <a:pPr>
              <a:buClr>
                <a:srgbClr val="DF157C"/>
              </a:buClr>
            </a:pPr>
            <a:r>
              <a:rPr lang="en-GB" sz="2670" dirty="0">
                <a:solidFill>
                  <a:srgbClr val="595959"/>
                </a:solidFill>
                <a:latin typeface="Avenir LT Std 45 Book" panose="020B0502020203020204" pitchFamily="34" charset="0"/>
              </a:rPr>
              <a:t>This will be based on one of the following topics </a:t>
            </a:r>
          </a:p>
          <a:p>
            <a:r>
              <a:rPr lang="en-GB" sz="2670" dirty="0">
                <a:solidFill>
                  <a:srgbClr val="4C4D4F"/>
                </a:solidFill>
                <a:effectLst/>
                <a:latin typeface="Avenir LT Std 45 Book" panose="020B0502020203020204" pitchFamily="34" charset="0"/>
                <a:ea typeface="Calibri" panose="020F0502020204030204" pitchFamily="34" charset="0"/>
                <a:cs typeface="Times New Roman" panose="02020603050405020304" pitchFamily="18" charset="0"/>
              </a:rPr>
              <a:t> </a:t>
            </a:r>
          </a:p>
          <a:p>
            <a:pPr marL="457206" lvl="0"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Reviewing ways to reduce cost and increase efficiency in a business environment </a:t>
            </a:r>
          </a:p>
          <a:p>
            <a:pPr marL="457206" lvl="0"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Implementing a performance management process within a team or business unit </a:t>
            </a:r>
          </a:p>
          <a:p>
            <a:pPr marL="457206" lvl="0"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Supporting your team through a period of change within their organisation </a:t>
            </a:r>
          </a:p>
          <a:p>
            <a:pPr marL="457206" lvl="0"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Managing a difficult situation within your team</a:t>
            </a:r>
          </a:p>
          <a:p>
            <a:pPr>
              <a:buClr>
                <a:srgbClr val="DF157C"/>
              </a:buClr>
            </a:pPr>
            <a:endParaRPr lang="en-GB" sz="2670" dirty="0">
              <a:solidFill>
                <a:srgbClr val="595959"/>
              </a:solidFill>
              <a:latin typeface="Avenir LT Std 45 Book" panose="020B0502020203020204" pitchFamily="34" charset="0"/>
            </a:endParaRPr>
          </a:p>
          <a:p>
            <a:pPr>
              <a:buClr>
                <a:srgbClr val="DF157C"/>
              </a:buClr>
            </a:pPr>
            <a:r>
              <a:rPr lang="en-GB" sz="2670" dirty="0">
                <a:solidFill>
                  <a:schemeClr val="tx1">
                    <a:lumMod val="65000"/>
                    <a:lumOff val="35000"/>
                  </a:schemeClr>
                </a:solidFill>
                <a:latin typeface="Avenir LT Std 45 Book" panose="020B0502020203020204" pitchFamily="34" charset="0"/>
              </a:rPr>
              <a:t>The coach/tutor and the employer should identify work or projects that the Apprentice has been involved in on-programme and produce a refined title for the Apprentice. This title will be agreed at the planning meeting and must be done within 3 weeks of the apprentice being approved Gateway.  </a:t>
            </a:r>
          </a:p>
          <a:p>
            <a:pPr>
              <a:buClr>
                <a:srgbClr val="DF157C"/>
              </a:buClr>
            </a:pPr>
            <a:endParaRPr lang="en-GB" sz="2670" dirty="0">
              <a:solidFill>
                <a:schemeClr val="tx1">
                  <a:lumMod val="65000"/>
                  <a:lumOff val="35000"/>
                </a:schemeClr>
              </a:solidFill>
              <a:latin typeface="Avenir LT Std 45 Book" panose="020B0502020203020204" pitchFamily="34" charset="0"/>
            </a:endParaRPr>
          </a:p>
          <a:p>
            <a:pPr>
              <a:buClr>
                <a:srgbClr val="DF157C"/>
              </a:buClr>
            </a:pPr>
            <a:r>
              <a:rPr lang="en-GB" sz="2670" dirty="0">
                <a:solidFill>
                  <a:schemeClr val="tx1">
                    <a:lumMod val="65000"/>
                    <a:lumOff val="35000"/>
                  </a:schemeClr>
                </a:solidFill>
                <a:latin typeface="Avenir LT Std 45 Book" panose="020B0502020203020204" pitchFamily="34" charset="0"/>
              </a:rPr>
              <a:t>Please see toolkit for further guidance and an example of a refined title.</a:t>
            </a:r>
            <a:br>
              <a:rPr lang="en-GB" sz="2800" dirty="0">
                <a:solidFill>
                  <a:schemeClr val="tx1">
                    <a:lumMod val="65000"/>
                    <a:lumOff val="35000"/>
                  </a:schemeClr>
                </a:solidFill>
                <a:latin typeface="Avenir LT Std 45 Book" panose="020B0502020203020204" pitchFamily="34" charset="0"/>
              </a:rPr>
            </a:br>
            <a:endParaRPr lang="en-GB" sz="2800" dirty="0">
              <a:solidFill>
                <a:schemeClr val="tx1">
                  <a:lumMod val="65000"/>
                  <a:lumOff val="35000"/>
                </a:schemeClr>
              </a:solidFill>
              <a:latin typeface="Avenir LT Std 45 Book" panose="020B0502020203020204" pitchFamily="34" charset="0"/>
            </a:endParaRPr>
          </a:p>
        </p:txBody>
      </p:sp>
    </p:spTree>
    <p:extLst>
      <p:ext uri="{BB962C8B-B14F-4D97-AF65-F5344CB8AC3E}">
        <p14:creationId xmlns:p14="http://schemas.microsoft.com/office/powerpoint/2010/main" val="274560774"/>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BABBE7C-9A25-4F44-9CA1-2E6157CB64A0}"/>
              </a:ext>
            </a:extLst>
          </p:cNvPr>
          <p:cNvSpPr/>
          <p:nvPr/>
        </p:nvSpPr>
        <p:spPr>
          <a:xfrm>
            <a:off x="384072" y="6922461"/>
            <a:ext cx="24380827" cy="1675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pic>
        <p:nvPicPr>
          <p:cNvPr id="3" name="Picture Placeholder 2">
            <a:extLst>
              <a:ext uri="{FF2B5EF4-FFF2-40B4-BE49-F238E27FC236}">
                <a16:creationId xmlns:a16="http://schemas.microsoft.com/office/drawing/2014/main" id="{5CB7363E-5F19-410E-86E2-6D0BC3426362}"/>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a:stretch/>
        </p:blipFill>
        <p:spPr>
          <a:xfrm>
            <a:off x="15595171" y="5605"/>
            <a:ext cx="8788832" cy="11795371"/>
          </a:xfrm>
        </p:spPr>
      </p:pic>
      <p:sp>
        <p:nvSpPr>
          <p:cNvPr id="28" name="Rectangle 27">
            <a:extLst>
              <a:ext uri="{FF2B5EF4-FFF2-40B4-BE49-F238E27FC236}">
                <a16:creationId xmlns:a16="http://schemas.microsoft.com/office/drawing/2014/main" id="{7D0B8A14-9553-428C-BDFF-D9CCD52E2225}"/>
              </a:ext>
            </a:extLst>
          </p:cNvPr>
          <p:cNvSpPr/>
          <p:nvPr/>
        </p:nvSpPr>
        <p:spPr>
          <a:xfrm>
            <a:off x="15282622" y="-683838"/>
            <a:ext cx="639296" cy="12484811"/>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14" name="Text Placeholder 7"/>
          <p:cNvSpPr txBox="1">
            <a:spLocks/>
          </p:cNvSpPr>
          <p:nvPr/>
        </p:nvSpPr>
        <p:spPr>
          <a:xfrm rot="16200000">
            <a:off x="5108834" y="6553280"/>
            <a:ext cx="6703853" cy="609440"/>
          </a:xfrm>
          <a:prstGeom prst="rect">
            <a:avLst/>
          </a:prstGeom>
        </p:spPr>
        <p:txBody>
          <a:bodyPr/>
          <a:lstStyle/>
          <a:p>
            <a:pPr algn="ctr">
              <a:lnSpc>
                <a:spcPct val="150000"/>
              </a:lnSpc>
            </a:pPr>
            <a:endParaRPr lang="en-US" sz="1800" b="1" spc="600" dirty="0">
              <a:solidFill>
                <a:schemeClr val="bg1"/>
              </a:solidFill>
              <a:latin typeface="Roboto" pitchFamily="2" charset="0"/>
              <a:ea typeface="Roboto" pitchFamily="2" charset="0"/>
              <a:cs typeface="Levenim MT" pitchFamily="2" charset="-79"/>
            </a:endParaRPr>
          </a:p>
        </p:txBody>
      </p:sp>
      <p:sp>
        <p:nvSpPr>
          <p:cNvPr id="26" name="Rectangle 25">
            <a:extLst>
              <a:ext uri="{FF2B5EF4-FFF2-40B4-BE49-F238E27FC236}">
                <a16:creationId xmlns:a16="http://schemas.microsoft.com/office/drawing/2014/main" id="{A36DA0C9-C206-4EEF-9F5A-9AFFF7578C09}"/>
              </a:ext>
            </a:extLst>
          </p:cNvPr>
          <p:cNvSpPr/>
          <p:nvPr/>
        </p:nvSpPr>
        <p:spPr>
          <a:xfrm>
            <a:off x="1304725" y="832741"/>
            <a:ext cx="13353077" cy="2123658"/>
          </a:xfrm>
          <a:prstGeom prst="rect">
            <a:avLst/>
          </a:prstGeom>
        </p:spPr>
        <p:txBody>
          <a:bodyPr wrap="square">
            <a:spAutoFit/>
          </a:bodyPr>
          <a:lstStyle/>
          <a:p>
            <a:r>
              <a:rPr lang="en-GB" sz="6600" b="1" dirty="0">
                <a:solidFill>
                  <a:srgbClr val="DF157C"/>
                </a:solidFill>
                <a:latin typeface="Avenir LT Std 45 Book" panose="020B0502020203020204" pitchFamily="34" charset="0"/>
              </a:rPr>
              <a:t>Presentation with Question and Answers</a:t>
            </a:r>
          </a:p>
        </p:txBody>
      </p:sp>
      <p:sp>
        <p:nvSpPr>
          <p:cNvPr id="27" name="Rectangle 26">
            <a:extLst>
              <a:ext uri="{FF2B5EF4-FFF2-40B4-BE49-F238E27FC236}">
                <a16:creationId xmlns:a16="http://schemas.microsoft.com/office/drawing/2014/main" id="{96A0D4B1-A131-460D-82A2-7C03B19A54D9}"/>
              </a:ext>
            </a:extLst>
          </p:cNvPr>
          <p:cNvSpPr/>
          <p:nvPr/>
        </p:nvSpPr>
        <p:spPr>
          <a:xfrm>
            <a:off x="1247693" y="3200400"/>
            <a:ext cx="13353072" cy="9993505"/>
          </a:xfrm>
          <a:prstGeom prst="rect">
            <a:avLst/>
          </a:prstGeom>
        </p:spPr>
        <p:txBody>
          <a:bodyPr wrap="square">
            <a:spAutoFit/>
          </a:bodyPr>
          <a:lstStyle/>
          <a:p>
            <a:pPr>
              <a:buClr>
                <a:srgbClr val="DF157C"/>
              </a:buClr>
            </a:pPr>
            <a:r>
              <a:rPr lang="en-GB" sz="2670" dirty="0">
                <a:solidFill>
                  <a:schemeClr val="tx1">
                    <a:lumMod val="65000"/>
                    <a:lumOff val="35000"/>
                  </a:schemeClr>
                </a:solidFill>
                <a:latin typeface="Avenir LT Std 45 Book" panose="020B0502020203020204" pitchFamily="34" charset="0"/>
              </a:rPr>
              <a:t>The Apprentice must submit their Presentation materials (for example Power Point slides) and any supporting notes within 2 weeks of the title being set.</a:t>
            </a:r>
          </a:p>
          <a:p>
            <a:pPr>
              <a:buClr>
                <a:srgbClr val="DF157C"/>
              </a:buClr>
            </a:pPr>
            <a:endParaRPr lang="en-GB" sz="2670" dirty="0">
              <a:solidFill>
                <a:schemeClr val="tx1">
                  <a:lumMod val="65000"/>
                  <a:lumOff val="35000"/>
                </a:schemeClr>
              </a:solidFill>
              <a:latin typeface="Avenir LT Std 45 Book" panose="020B0502020203020204" pitchFamily="34" charset="0"/>
            </a:endParaRPr>
          </a:p>
          <a:p>
            <a:pPr>
              <a:buClr>
                <a:srgbClr val="DF157C"/>
              </a:buClr>
            </a:pPr>
            <a:r>
              <a:rPr lang="en-GB" sz="2670" dirty="0">
                <a:solidFill>
                  <a:schemeClr val="tx1">
                    <a:lumMod val="65000"/>
                    <a:lumOff val="35000"/>
                  </a:schemeClr>
                </a:solidFill>
                <a:latin typeface="Avenir LT Std 45 Book" panose="020B0502020203020204" pitchFamily="34" charset="0"/>
              </a:rPr>
              <a:t>The Presentation with Question and Answers assessment must take place within 4 weeks of the high-level title being sent to the coach. This date will be agreed at the planning meeting.</a:t>
            </a:r>
          </a:p>
          <a:p>
            <a:pPr>
              <a:buClr>
                <a:srgbClr val="DF157C"/>
              </a:buClr>
            </a:pPr>
            <a:endParaRPr lang="en-GB" sz="2670" dirty="0">
              <a:solidFill>
                <a:schemeClr val="tx1">
                  <a:lumMod val="65000"/>
                  <a:lumOff val="35000"/>
                </a:schemeClr>
              </a:solidFill>
              <a:latin typeface="Avenir LT Std 45 Book" panose="020B0502020203020204" pitchFamily="34" charset="0"/>
            </a:endParaRPr>
          </a:p>
          <a:p>
            <a:pPr>
              <a:buClr>
                <a:srgbClr val="DF157C"/>
              </a:buClr>
            </a:pPr>
            <a:r>
              <a:rPr lang="en-GB" sz="2670" dirty="0">
                <a:solidFill>
                  <a:schemeClr val="tx1">
                    <a:lumMod val="65000"/>
                    <a:lumOff val="35000"/>
                  </a:schemeClr>
                </a:solidFill>
                <a:latin typeface="Avenir LT Std 45 Book" panose="020B0502020203020204" pitchFamily="34" charset="0"/>
              </a:rPr>
              <a:t>Presentation referencing table provided within the toolkit which outlines each Pass and Distinction descriptor which is assessed through the Presentation with Q&amp;A. </a:t>
            </a:r>
          </a:p>
          <a:p>
            <a:pPr>
              <a:buClr>
                <a:srgbClr val="DF157C"/>
              </a:buClr>
            </a:pPr>
            <a:endParaRPr lang="en-GB" sz="2670" dirty="0">
              <a:solidFill>
                <a:schemeClr val="tx1">
                  <a:lumMod val="65000"/>
                  <a:lumOff val="35000"/>
                </a:schemeClr>
              </a:solidFill>
              <a:latin typeface="Avenir LT Std 45 Book" panose="020B0502020203020204" pitchFamily="34" charset="0"/>
            </a:endParaRPr>
          </a:p>
          <a:p>
            <a:pPr>
              <a:buClr>
                <a:srgbClr val="DF157C"/>
              </a:buClr>
            </a:pPr>
            <a:r>
              <a:rPr lang="en-GB" sz="2670" dirty="0">
                <a:solidFill>
                  <a:schemeClr val="tx1">
                    <a:lumMod val="65000"/>
                    <a:lumOff val="35000"/>
                  </a:schemeClr>
                </a:solidFill>
                <a:latin typeface="Avenir LT Std 45 Book" panose="020B0502020203020204" pitchFamily="34" charset="0"/>
              </a:rPr>
              <a:t>The referencing table should be submitted along with the Presentation materials and any supporting notes that the Apprentice has prepared.</a:t>
            </a:r>
          </a:p>
          <a:p>
            <a:pPr marL="457206" indent="-457206">
              <a:buClr>
                <a:srgbClr val="DF157C"/>
              </a:buClr>
              <a:buFont typeface="Arial" panose="020B0604020202020204" pitchFamily="34" charset="0"/>
              <a:buChar char="•"/>
            </a:pPr>
            <a:endParaRPr lang="en-GB" sz="2670" dirty="0">
              <a:solidFill>
                <a:schemeClr val="tx1">
                  <a:lumMod val="65000"/>
                  <a:lumOff val="35000"/>
                </a:schemeClr>
              </a:solidFill>
              <a:latin typeface="Avenir LT Std 45 Book" panose="020B0502020203020204" pitchFamily="34" charset="0"/>
            </a:endParaRPr>
          </a:p>
          <a:p>
            <a:pPr lvl="0"/>
            <a:r>
              <a:rPr lang="en-GB" sz="2670" dirty="0">
                <a:solidFill>
                  <a:srgbClr val="DF157C"/>
                </a:solidFill>
                <a:latin typeface="Avenir LT Std 45 Book" panose="020B0502020203020204" pitchFamily="34" charset="0"/>
              </a:rPr>
              <a:t>Please note </a:t>
            </a:r>
          </a:p>
          <a:p>
            <a:pPr lvl="0"/>
            <a:endParaRPr lang="en-GB" sz="2670" dirty="0">
              <a:solidFill>
                <a:srgbClr val="595959"/>
              </a:solidFill>
              <a:latin typeface="Avenir LT Std 45 Book" panose="020B0502020203020204" pitchFamily="34" charset="0"/>
            </a:endParaRPr>
          </a:p>
          <a:p>
            <a:pPr lvl="0"/>
            <a:r>
              <a:rPr lang="en-GB" sz="2670" dirty="0">
                <a:solidFill>
                  <a:srgbClr val="595959"/>
                </a:solidFill>
                <a:latin typeface="Avenir LT Std 45 Book" panose="020B0502020203020204" pitchFamily="34" charset="0"/>
              </a:rPr>
              <a:t>If the Presentation materials are not submitted within 2 weeks of the refined title being agreed Independent the assessment will be marked as a Fail.</a:t>
            </a:r>
          </a:p>
          <a:p>
            <a:pPr lvl="0"/>
            <a:endParaRPr lang="en-GB" sz="2670" dirty="0">
              <a:solidFill>
                <a:srgbClr val="595959"/>
              </a:solidFill>
              <a:latin typeface="Avenir LT Std 45 Book" panose="020B0502020203020204" pitchFamily="34" charset="0"/>
            </a:endParaRPr>
          </a:p>
          <a:p>
            <a:r>
              <a:rPr lang="en-GB" sz="2670" dirty="0">
                <a:solidFill>
                  <a:srgbClr val="595959"/>
                </a:solidFill>
                <a:latin typeface="Avenir LT Std 45 Book" panose="020B0502020203020204" pitchFamily="34" charset="0"/>
              </a:rPr>
              <a:t>If the Presentation with Q&amp;A does not take place within 4 weeks of the refined title being agreed the assessment will be marked as a Fail, based on rules set out in the assessment plan. </a:t>
            </a:r>
          </a:p>
          <a:p>
            <a:pPr marL="457206" indent="-457206">
              <a:buClr>
                <a:srgbClr val="DF157C"/>
              </a:buClr>
              <a:buFont typeface="Arial" panose="020B0604020202020204" pitchFamily="34" charset="0"/>
              <a:buChar char="•"/>
            </a:pPr>
            <a:endParaRPr lang="en-GB" sz="2670" dirty="0">
              <a:solidFill>
                <a:schemeClr val="tx1">
                  <a:lumMod val="65000"/>
                  <a:lumOff val="35000"/>
                </a:schemeClr>
              </a:solidFill>
              <a:latin typeface="Avenir LT Std 45 Book" panose="020B0502020203020204" pitchFamily="34" charset="0"/>
            </a:endParaRPr>
          </a:p>
          <a:p>
            <a:pPr>
              <a:buClr>
                <a:srgbClr val="DF157C"/>
              </a:buClr>
            </a:pPr>
            <a:endParaRPr lang="en-GB" sz="2800" dirty="0">
              <a:latin typeface="Avenir LT Std 45 Book" panose="020B0502020203020204" pitchFamily="34" charset="0"/>
            </a:endParaRPr>
          </a:p>
          <a:p>
            <a:pPr>
              <a:buClr>
                <a:srgbClr val="DF157C"/>
              </a:buClr>
            </a:pPr>
            <a:r>
              <a:rPr lang="en-GB" sz="2800" dirty="0">
                <a:latin typeface="Avenir LT Std 45 Book" panose="020B0502020203020204" pitchFamily="34" charset="0"/>
              </a:rPr>
              <a:t> </a:t>
            </a:r>
            <a:endParaRPr lang="en-GB" sz="2800" dirty="0">
              <a:solidFill>
                <a:srgbClr val="232323"/>
              </a:solidFill>
              <a:latin typeface="Avenir LT Std 45 Book" panose="020B0502020203020204" pitchFamily="34" charset="0"/>
            </a:endParaRPr>
          </a:p>
        </p:txBody>
      </p:sp>
      <p:grpSp>
        <p:nvGrpSpPr>
          <p:cNvPr id="4" name="Group 3">
            <a:extLst>
              <a:ext uri="{FF2B5EF4-FFF2-40B4-BE49-F238E27FC236}">
                <a16:creationId xmlns:a16="http://schemas.microsoft.com/office/drawing/2014/main" id="{AC50D177-662B-482F-BA91-4A0C81A8E18B}"/>
              </a:ext>
            </a:extLst>
          </p:cNvPr>
          <p:cNvGrpSpPr/>
          <p:nvPr/>
        </p:nvGrpSpPr>
        <p:grpSpPr>
          <a:xfrm rot="16200000">
            <a:off x="21571557" y="1441407"/>
            <a:ext cx="1888893" cy="1904504"/>
            <a:chOff x="21413787" y="8818416"/>
            <a:chExt cx="2514600" cy="2535384"/>
          </a:xfrm>
        </p:grpSpPr>
        <p:sp>
          <p:nvSpPr>
            <p:cNvPr id="2" name="Rectangle 1">
              <a:extLst>
                <a:ext uri="{FF2B5EF4-FFF2-40B4-BE49-F238E27FC236}">
                  <a16:creationId xmlns:a16="http://schemas.microsoft.com/office/drawing/2014/main" id="{D4C19C32-95F6-490B-819E-444103BCE6DF}"/>
                </a:ext>
              </a:extLst>
            </p:cNvPr>
            <p:cNvSpPr/>
            <p:nvPr/>
          </p:nvSpPr>
          <p:spPr>
            <a:xfrm>
              <a:off x="21413787" y="10439400"/>
              <a:ext cx="2514600" cy="914400"/>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0" name="Rectangle 9">
              <a:extLst>
                <a:ext uri="{FF2B5EF4-FFF2-40B4-BE49-F238E27FC236}">
                  <a16:creationId xmlns:a16="http://schemas.microsoft.com/office/drawing/2014/main" id="{A6BF4190-0507-4B01-ABC9-52B82A91E475}"/>
                </a:ext>
              </a:extLst>
            </p:cNvPr>
            <p:cNvSpPr/>
            <p:nvPr/>
          </p:nvSpPr>
          <p:spPr>
            <a:xfrm rot="5400000">
              <a:off x="22213887" y="9618516"/>
              <a:ext cx="2514600" cy="914400"/>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extLst>
      <p:ext uri="{BB962C8B-B14F-4D97-AF65-F5344CB8AC3E}">
        <p14:creationId xmlns:p14="http://schemas.microsoft.com/office/powerpoint/2010/main" val="3445987450"/>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6250CE-58E2-49A2-951D-13CCF503E7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209587" y="1"/>
            <a:ext cx="11176000" cy="11815240"/>
          </a:xfrm>
          <a:prstGeom prst="rect">
            <a:avLst/>
          </a:prstGeom>
        </p:spPr>
      </p:pic>
      <p:sp>
        <p:nvSpPr>
          <p:cNvPr id="18" name="Rectangle 17">
            <a:extLst>
              <a:ext uri="{FF2B5EF4-FFF2-40B4-BE49-F238E27FC236}">
                <a16:creationId xmlns:a16="http://schemas.microsoft.com/office/drawing/2014/main" id="{9A09658A-C6EB-457B-95A9-57D10732CB27}"/>
              </a:ext>
            </a:extLst>
          </p:cNvPr>
          <p:cNvSpPr/>
          <p:nvPr/>
        </p:nvSpPr>
        <p:spPr>
          <a:xfrm>
            <a:off x="1907925" y="838930"/>
            <a:ext cx="12343062" cy="2123658"/>
          </a:xfrm>
          <a:prstGeom prst="rect">
            <a:avLst/>
          </a:prstGeom>
        </p:spPr>
        <p:txBody>
          <a:bodyPr wrap="square">
            <a:spAutoFit/>
          </a:bodyPr>
          <a:lstStyle/>
          <a:p>
            <a:r>
              <a:rPr lang="en-GB" sz="6600" b="1" dirty="0">
                <a:solidFill>
                  <a:srgbClr val="DF157C"/>
                </a:solidFill>
                <a:latin typeface="Avenir LT Std 45 Book" panose="020B0502020203020204" pitchFamily="34" charset="0"/>
              </a:rPr>
              <a:t>Presentation with Question and Answers</a:t>
            </a:r>
          </a:p>
        </p:txBody>
      </p:sp>
      <p:sp>
        <p:nvSpPr>
          <p:cNvPr id="19" name="Rectangle 18">
            <a:extLst>
              <a:ext uri="{FF2B5EF4-FFF2-40B4-BE49-F238E27FC236}">
                <a16:creationId xmlns:a16="http://schemas.microsoft.com/office/drawing/2014/main" id="{356BFFFD-81BD-4FD4-A9A1-F582808A7DEB}"/>
              </a:ext>
            </a:extLst>
          </p:cNvPr>
          <p:cNvSpPr/>
          <p:nvPr/>
        </p:nvSpPr>
        <p:spPr>
          <a:xfrm>
            <a:off x="1907925" y="3147468"/>
            <a:ext cx="10597428" cy="10820783"/>
          </a:xfrm>
          <a:prstGeom prst="rect">
            <a:avLst/>
          </a:prstGeom>
        </p:spPr>
        <p:txBody>
          <a:bodyPr wrap="square">
            <a:spAutoFit/>
          </a:bodyPr>
          <a:lstStyle/>
          <a:p>
            <a:pPr>
              <a:spcAft>
                <a:spcPts val="800"/>
              </a:spcAft>
            </a:pPr>
            <a:r>
              <a:rPr lang="en-GB" sz="2670" dirty="0">
                <a:solidFill>
                  <a:srgbClr val="595959"/>
                </a:solidFill>
                <a:latin typeface="Avenir LT Std 45 Book" panose="020B0502020203020204" pitchFamily="34" charset="0"/>
              </a:rPr>
              <a:t>The Presentation with Q&amp;A is 50 minutes with an additional 5 minutes at the discretion of the Independent Assessor. </a:t>
            </a:r>
          </a:p>
          <a:p>
            <a:pPr>
              <a:spcAft>
                <a:spcPts val="800"/>
              </a:spcAft>
            </a:pPr>
            <a:endParaRPr lang="en-GB" sz="2670" dirty="0">
              <a:solidFill>
                <a:srgbClr val="595959"/>
              </a:solidFill>
              <a:latin typeface="Avenir LT Std 45 Book" panose="020B0502020203020204" pitchFamily="34" charset="0"/>
            </a:endParaRPr>
          </a:p>
          <a:p>
            <a:pPr>
              <a:spcAft>
                <a:spcPts val="800"/>
              </a:spcAft>
            </a:pPr>
            <a:r>
              <a:rPr lang="en-GB" sz="2670" dirty="0">
                <a:solidFill>
                  <a:srgbClr val="595959"/>
                </a:solidFill>
                <a:latin typeface="Avenir LT Std 45 Book" panose="020B0502020203020204" pitchFamily="34" charset="0"/>
              </a:rPr>
              <a:t>The Presentation will typically last 20 minutes, following the Presentation, there will be a short break of up to 10 minutes to allow the Independent Assessor to review their planned questions for the Q&amp;A session. The Q&amp;A will then take place and will typically last 30 minutes .  </a:t>
            </a:r>
          </a:p>
          <a:p>
            <a:pPr>
              <a:spcAft>
                <a:spcPts val="800"/>
              </a:spcAft>
            </a:pPr>
            <a:endParaRPr lang="en-GB" sz="2670" dirty="0">
              <a:solidFill>
                <a:srgbClr val="595959"/>
              </a:solidFill>
              <a:latin typeface="Avenir LT Std 45 Book" panose="020B0502020203020204" pitchFamily="34" charset="0"/>
            </a:endParaRPr>
          </a:p>
          <a:p>
            <a:r>
              <a:rPr lang="en-GB" sz="2670" dirty="0">
                <a:solidFill>
                  <a:srgbClr val="595959"/>
                </a:solidFill>
                <a:latin typeface="Avenir LT Std 45 Book" panose="020B0502020203020204" pitchFamily="34" charset="0"/>
              </a:rPr>
              <a:t>Each Apprentice will be asked a minimum of 5 questions, one from each of:</a:t>
            </a:r>
          </a:p>
          <a:p>
            <a:r>
              <a:rPr lang="en-GB" sz="2670" dirty="0">
                <a:solidFill>
                  <a:srgbClr val="595959"/>
                </a:solidFill>
                <a:latin typeface="Avenir LT Std 45 Book" panose="020B0502020203020204" pitchFamily="34" charset="0"/>
              </a:rPr>
              <a:t> </a:t>
            </a:r>
          </a:p>
          <a:p>
            <a:pPr marL="457206"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Team building and development</a:t>
            </a:r>
          </a:p>
          <a:p>
            <a:pPr marL="457206"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Communication</a:t>
            </a:r>
          </a:p>
          <a:p>
            <a:pPr marL="457206"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Organisational culture and strategy</a:t>
            </a:r>
          </a:p>
          <a:p>
            <a:pPr marL="457206"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Problem solving</a:t>
            </a:r>
          </a:p>
          <a:p>
            <a:pPr marL="457206" indent="-457206">
              <a:spcBef>
                <a:spcPct val="20000"/>
              </a:spcBef>
              <a:buClr>
                <a:srgbClr val="DF157C"/>
              </a:buClr>
              <a:buFont typeface="Arial" panose="020B0604020202020204" pitchFamily="34" charset="0"/>
              <a:buChar char="•"/>
            </a:pPr>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Data analysis</a:t>
            </a:r>
          </a:p>
          <a:p>
            <a:pPr marL="457206" indent="-457206">
              <a:spcBef>
                <a:spcPct val="20000"/>
              </a:spcBef>
              <a:buClr>
                <a:srgbClr val="DF157C"/>
              </a:buClr>
              <a:buFont typeface="Arial" panose="020B0604020202020204" pitchFamily="34" charset="0"/>
              <a:buChar char="•"/>
            </a:pPr>
            <a:endParaRPr lang="en-GB" sz="2670" dirty="0">
              <a:solidFill>
                <a:schemeClr val="tx1">
                  <a:lumMod val="65000"/>
                  <a:lumOff val="35000"/>
                </a:schemeClr>
              </a:solidFill>
              <a:latin typeface="Avenir LT Std 45 Book" panose="020B0502020203020204" pitchFamily="34" charset="0"/>
              <a:ea typeface="MS PGothic" panose="020B0600070205080204" pitchFamily="34" charset="-128"/>
            </a:endParaRPr>
          </a:p>
          <a:p>
            <a:r>
              <a:rPr lang="en-GB" sz="2670" dirty="0">
                <a:solidFill>
                  <a:srgbClr val="595959"/>
                </a:solidFill>
                <a:latin typeface="Avenir LT Std 45 Book" panose="020B0502020203020204" pitchFamily="34" charset="0"/>
              </a:rPr>
              <a:t>The Independent Assessor may ask up to two follow-up questions for each of the core questions to clarify their understanding.</a:t>
            </a:r>
          </a:p>
          <a:p>
            <a:pPr>
              <a:spcAft>
                <a:spcPts val="800"/>
              </a:spcAft>
            </a:pPr>
            <a:endParaRPr lang="en-GB" sz="2667" dirty="0">
              <a:solidFill>
                <a:srgbClr val="595959"/>
              </a:solidFill>
              <a:latin typeface="Avenir LT Std 45 Book" panose="020B0502020203020204" pitchFamily="34" charset="0"/>
            </a:endParaRPr>
          </a:p>
          <a:p>
            <a:pPr>
              <a:spcAft>
                <a:spcPts val="800"/>
              </a:spcAft>
            </a:pPr>
            <a:endParaRPr lang="en-GB" sz="2667" dirty="0">
              <a:solidFill>
                <a:srgbClr val="595959"/>
              </a:solidFill>
              <a:latin typeface="Avenir LT Std 45 Book" panose="020B0502020203020204" pitchFamily="34" charset="0"/>
            </a:endParaRPr>
          </a:p>
          <a:p>
            <a:pPr>
              <a:lnSpc>
                <a:spcPct val="150000"/>
              </a:lnSpc>
            </a:pPr>
            <a:endParaRPr lang="en-GB" sz="2800" dirty="0">
              <a:solidFill>
                <a:schemeClr val="bg1"/>
              </a:solidFill>
              <a:latin typeface="Avenir LT Std 45 Book" panose="020B0502020203020204" pitchFamily="34" charset="0"/>
            </a:endParaRPr>
          </a:p>
        </p:txBody>
      </p:sp>
      <p:sp>
        <p:nvSpPr>
          <p:cNvPr id="9" name="Rectangle 8">
            <a:extLst>
              <a:ext uri="{FF2B5EF4-FFF2-40B4-BE49-F238E27FC236}">
                <a16:creationId xmlns:a16="http://schemas.microsoft.com/office/drawing/2014/main" id="{3C612813-7552-4BC9-A969-AA816E32DE5F}"/>
              </a:ext>
            </a:extLst>
          </p:cNvPr>
          <p:cNvSpPr/>
          <p:nvPr/>
        </p:nvSpPr>
        <p:spPr>
          <a:xfrm>
            <a:off x="13064818" y="-12728"/>
            <a:ext cx="639379" cy="11827968"/>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14" name="Group 13">
            <a:extLst>
              <a:ext uri="{FF2B5EF4-FFF2-40B4-BE49-F238E27FC236}">
                <a16:creationId xmlns:a16="http://schemas.microsoft.com/office/drawing/2014/main" id="{C372C30B-EE04-490E-B8BC-B57E8E0EBE4C}"/>
              </a:ext>
            </a:extLst>
          </p:cNvPr>
          <p:cNvGrpSpPr/>
          <p:nvPr/>
        </p:nvGrpSpPr>
        <p:grpSpPr>
          <a:xfrm>
            <a:off x="21196502" y="8730643"/>
            <a:ext cx="2424987" cy="2350725"/>
            <a:chOff x="18441987" y="7510709"/>
            <a:chExt cx="4166181" cy="4038600"/>
          </a:xfrm>
        </p:grpSpPr>
        <p:sp>
          <p:nvSpPr>
            <p:cNvPr id="15" name="Rectangle 14">
              <a:extLst>
                <a:ext uri="{FF2B5EF4-FFF2-40B4-BE49-F238E27FC236}">
                  <a16:creationId xmlns:a16="http://schemas.microsoft.com/office/drawing/2014/main" id="{E1915C49-27E9-4931-98BE-2B8B45BF2058}"/>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6" name="Rectangle 15">
              <a:extLst>
                <a:ext uri="{FF2B5EF4-FFF2-40B4-BE49-F238E27FC236}">
                  <a16:creationId xmlns:a16="http://schemas.microsoft.com/office/drawing/2014/main" id="{1D02E265-4A63-4F5A-91E6-2F1A6847F8EB}"/>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7" name="Rectangle 16">
              <a:extLst>
                <a:ext uri="{FF2B5EF4-FFF2-40B4-BE49-F238E27FC236}">
                  <a16:creationId xmlns:a16="http://schemas.microsoft.com/office/drawing/2014/main" id="{85205EA5-E57D-45F7-B3C3-4E36F0A6A776}"/>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extLst>
      <p:ext uri="{BB962C8B-B14F-4D97-AF65-F5344CB8AC3E}">
        <p14:creationId xmlns:p14="http://schemas.microsoft.com/office/powerpoint/2010/main" val="2147001867"/>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uple of people standing around a table&#10;&#10;Description automatically generated">
            <a:extLst>
              <a:ext uri="{FF2B5EF4-FFF2-40B4-BE49-F238E27FC236}">
                <a16:creationId xmlns:a16="http://schemas.microsoft.com/office/drawing/2014/main" id="{F1CEB4F0-E87B-4478-94F7-DBFD4933FD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476787" y="0"/>
            <a:ext cx="6908800" cy="11505595"/>
          </a:xfrm>
          <a:prstGeom prst="rect">
            <a:avLst/>
          </a:prstGeom>
        </p:spPr>
      </p:pic>
      <p:sp>
        <p:nvSpPr>
          <p:cNvPr id="17" name="Rectangle 16">
            <a:extLst>
              <a:ext uri="{FF2B5EF4-FFF2-40B4-BE49-F238E27FC236}">
                <a16:creationId xmlns:a16="http://schemas.microsoft.com/office/drawing/2014/main" id="{5F966A5E-49E8-4A39-B9EE-9161F2523E24}"/>
              </a:ext>
            </a:extLst>
          </p:cNvPr>
          <p:cNvSpPr/>
          <p:nvPr/>
        </p:nvSpPr>
        <p:spPr>
          <a:xfrm>
            <a:off x="1938693" y="866569"/>
            <a:ext cx="13912493" cy="1107996"/>
          </a:xfrm>
          <a:prstGeom prst="rect">
            <a:avLst/>
          </a:prstGeom>
        </p:spPr>
        <p:txBody>
          <a:bodyPr wrap="square">
            <a:spAutoFit/>
          </a:bodyPr>
          <a:lstStyle/>
          <a:p>
            <a:r>
              <a:rPr lang="en-GB" sz="6600" b="1" dirty="0">
                <a:solidFill>
                  <a:srgbClr val="DF157C"/>
                </a:solidFill>
                <a:latin typeface="Avenir LT Std 45 Book" panose="020B0502020203020204" pitchFamily="34" charset="0"/>
              </a:rPr>
              <a:t>Portfolio of Evidence </a:t>
            </a:r>
          </a:p>
        </p:txBody>
      </p:sp>
      <p:sp>
        <p:nvSpPr>
          <p:cNvPr id="5" name="Rectangle 4">
            <a:extLst>
              <a:ext uri="{FF2B5EF4-FFF2-40B4-BE49-F238E27FC236}">
                <a16:creationId xmlns:a16="http://schemas.microsoft.com/office/drawing/2014/main" id="{9AC88F06-9EBD-4889-8B5A-0E7CCD8447F8}"/>
              </a:ext>
            </a:extLst>
          </p:cNvPr>
          <p:cNvSpPr/>
          <p:nvPr/>
        </p:nvSpPr>
        <p:spPr>
          <a:xfrm>
            <a:off x="17240600" y="-243504"/>
            <a:ext cx="761899" cy="11749099"/>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6" name="Group 5">
            <a:extLst>
              <a:ext uri="{FF2B5EF4-FFF2-40B4-BE49-F238E27FC236}">
                <a16:creationId xmlns:a16="http://schemas.microsoft.com/office/drawing/2014/main" id="{7C2C4C04-AC20-4EB6-BA37-16EA1946C8AE}"/>
              </a:ext>
            </a:extLst>
          </p:cNvPr>
          <p:cNvGrpSpPr/>
          <p:nvPr/>
        </p:nvGrpSpPr>
        <p:grpSpPr>
          <a:xfrm>
            <a:off x="21196502" y="8730643"/>
            <a:ext cx="2424987" cy="2350725"/>
            <a:chOff x="18441987" y="7510709"/>
            <a:chExt cx="4166181" cy="4038600"/>
          </a:xfrm>
        </p:grpSpPr>
        <p:sp>
          <p:nvSpPr>
            <p:cNvPr id="7" name="Rectangle 6">
              <a:extLst>
                <a:ext uri="{FF2B5EF4-FFF2-40B4-BE49-F238E27FC236}">
                  <a16:creationId xmlns:a16="http://schemas.microsoft.com/office/drawing/2014/main" id="{0246840B-93BB-42B6-98BB-47E197D27D2D}"/>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8" name="Rectangle 7">
              <a:extLst>
                <a:ext uri="{FF2B5EF4-FFF2-40B4-BE49-F238E27FC236}">
                  <a16:creationId xmlns:a16="http://schemas.microsoft.com/office/drawing/2014/main" id="{E86C7521-56E7-4BD3-8860-DAE0A06F17FE}"/>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1" name="Rectangle 10">
              <a:extLst>
                <a:ext uri="{FF2B5EF4-FFF2-40B4-BE49-F238E27FC236}">
                  <a16:creationId xmlns:a16="http://schemas.microsoft.com/office/drawing/2014/main" id="{A84C18A6-BDBB-4CF3-93D1-F550AE639AD5}"/>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
        <p:nvSpPr>
          <p:cNvPr id="13" name="TextBox 12">
            <a:extLst>
              <a:ext uri="{FF2B5EF4-FFF2-40B4-BE49-F238E27FC236}">
                <a16:creationId xmlns:a16="http://schemas.microsoft.com/office/drawing/2014/main" id="{A8498C91-96EB-48B4-8FFD-E09BB50E3E67}"/>
              </a:ext>
            </a:extLst>
          </p:cNvPr>
          <p:cNvSpPr txBox="1"/>
          <p:nvPr/>
        </p:nvSpPr>
        <p:spPr>
          <a:xfrm>
            <a:off x="1851667" y="2362200"/>
            <a:ext cx="12194930" cy="7069692"/>
          </a:xfrm>
          <a:prstGeom prst="rect">
            <a:avLst/>
          </a:prstGeom>
          <a:noFill/>
        </p:spPr>
        <p:txBody>
          <a:bodyPr wrap="square">
            <a:spAutoFit/>
          </a:bodyPr>
          <a:lstStyle/>
          <a:p>
            <a:r>
              <a:rPr lang="en-GB" sz="2667" dirty="0">
                <a:solidFill>
                  <a:srgbClr val="595959"/>
                </a:solidFill>
                <a:latin typeface="Avenir LT Std 45 Book" panose="020B0502020203020204" pitchFamily="34" charset="0"/>
              </a:rPr>
              <a:t>The Portfolio will be submitted at Gateway to DSW. The Independent Assessor will review the evidence and use it to help them prepare discussion points for the Professional Discussion. The Portfolio is not graded and feedback will not be provided prior to the Discussion.  </a:t>
            </a:r>
          </a:p>
          <a:p>
            <a:endParaRPr lang="en-GB" sz="2667" dirty="0">
              <a:solidFill>
                <a:srgbClr val="595959"/>
              </a:solidFill>
              <a:latin typeface="Avenir LT Std 45 Book" panose="020B0502020203020204" pitchFamily="34" charset="0"/>
            </a:endParaRPr>
          </a:p>
          <a:p>
            <a:r>
              <a:rPr lang="en-GB" sz="2667" dirty="0">
                <a:solidFill>
                  <a:srgbClr val="595959"/>
                </a:solidFill>
                <a:latin typeface="Avenir LT Std 45 Book" panose="020B0502020203020204" pitchFamily="34" charset="0"/>
              </a:rPr>
              <a:t>‘Showcase’ portfolio built up throughout the apprenticeship of the Apprentices best pieces of evidence. </a:t>
            </a:r>
          </a:p>
          <a:p>
            <a:endParaRPr lang="en-GB" sz="2667" dirty="0">
              <a:solidFill>
                <a:srgbClr val="595959"/>
              </a:solidFill>
              <a:latin typeface="Avenir LT Std 45 Book" panose="020B0502020203020204" pitchFamily="34" charset="0"/>
            </a:endParaRPr>
          </a:p>
          <a:p>
            <a:r>
              <a:rPr lang="en-US" sz="2667" dirty="0">
                <a:solidFill>
                  <a:srgbClr val="595959"/>
                </a:solidFill>
                <a:latin typeface="Avenir LT Std 45 Book" panose="020B0502020203020204" pitchFamily="34" charset="0"/>
              </a:rPr>
              <a:t>A</a:t>
            </a:r>
            <a:r>
              <a:rPr lang="en-GB" sz="2667" dirty="0">
                <a:solidFill>
                  <a:srgbClr val="595959"/>
                </a:solidFill>
                <a:latin typeface="Avenir LT Std 45 Book" panose="020B0502020203020204" pitchFamily="34" charset="0"/>
              </a:rPr>
              <a:t> rich Portfolio will contain a range of different evidence types. This would need to be a blend of anecdotal, product and performance evidence. </a:t>
            </a:r>
          </a:p>
          <a:p>
            <a:endParaRPr lang="en-GB" sz="2667" dirty="0">
              <a:solidFill>
                <a:srgbClr val="595959"/>
              </a:solidFill>
              <a:latin typeface="Avenir LT Std 45 Book" panose="020B0502020203020204" pitchFamily="34" charset="0"/>
            </a:endParaRPr>
          </a:p>
          <a:p>
            <a:r>
              <a:rPr lang="en-GB" sz="2667" dirty="0">
                <a:solidFill>
                  <a:srgbClr val="595959"/>
                </a:solidFill>
                <a:latin typeface="Avenir LT Std 45 Book" panose="020B0502020203020204" pitchFamily="34" charset="0"/>
              </a:rPr>
              <a:t>The Portfolio must contain at least one piece of evidence mapped to each Pass descriptor relating to this assessment method. Each piece of evidence may map to more than one Pass descriptor, this will typically result in 20 pieces of evidence to cover all descriptors listed.</a:t>
            </a:r>
          </a:p>
          <a:p>
            <a:endParaRPr lang="en-GB" sz="2667" dirty="0">
              <a:solidFill>
                <a:srgbClr val="595959"/>
              </a:solidFill>
              <a:latin typeface="Avenir LT Std 45 Book" panose="020B0502020203020204" pitchFamily="34" charset="0"/>
            </a:endParaRPr>
          </a:p>
          <a:p>
            <a:endParaRPr lang="en-GB" sz="2667" dirty="0">
              <a:solidFill>
                <a:srgbClr val="595959"/>
              </a:solidFill>
              <a:latin typeface="Avenir LT Std 45 Book" panose="020B0502020203020204" pitchFamily="34" charset="0"/>
            </a:endParaRPr>
          </a:p>
        </p:txBody>
      </p:sp>
    </p:spTree>
    <p:extLst>
      <p:ext uri="{BB962C8B-B14F-4D97-AF65-F5344CB8AC3E}">
        <p14:creationId xmlns:p14="http://schemas.microsoft.com/office/powerpoint/2010/main" val="2814090605"/>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Two people looking at the camera&#10;&#10;Description generated with high confidence">
            <a:extLst>
              <a:ext uri="{FF2B5EF4-FFF2-40B4-BE49-F238E27FC236}">
                <a16:creationId xmlns:a16="http://schemas.microsoft.com/office/drawing/2014/main" id="{2329B0FE-7372-4311-A802-9EE809DCDFD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086386" y="0"/>
            <a:ext cx="6334995" cy="11809461"/>
          </a:xfrm>
          <a:prstGeom prst="rect">
            <a:avLst/>
          </a:prstGeom>
        </p:spPr>
      </p:pic>
      <p:sp>
        <p:nvSpPr>
          <p:cNvPr id="2" name="Rectangle 1">
            <a:extLst>
              <a:ext uri="{FF2B5EF4-FFF2-40B4-BE49-F238E27FC236}">
                <a16:creationId xmlns:a16="http://schemas.microsoft.com/office/drawing/2014/main" id="{0C71B745-131D-4A7F-AC9C-657923BAF5C8}"/>
              </a:ext>
            </a:extLst>
          </p:cNvPr>
          <p:cNvSpPr/>
          <p:nvPr/>
        </p:nvSpPr>
        <p:spPr>
          <a:xfrm>
            <a:off x="1943630" y="1353267"/>
            <a:ext cx="13580336" cy="1107996"/>
          </a:xfrm>
          <a:prstGeom prst="rect">
            <a:avLst/>
          </a:prstGeom>
        </p:spPr>
        <p:txBody>
          <a:bodyPr wrap="square">
            <a:spAutoFit/>
          </a:bodyPr>
          <a:lstStyle/>
          <a:p>
            <a:r>
              <a:rPr lang="en-GB" sz="6600" b="1" dirty="0">
                <a:solidFill>
                  <a:srgbClr val="DF157C"/>
                </a:solidFill>
                <a:latin typeface="Avenir LT Std 45 Book" panose="020B0502020203020204" pitchFamily="34" charset="0"/>
              </a:rPr>
              <a:t>Portfolio of Evidence</a:t>
            </a:r>
          </a:p>
        </p:txBody>
      </p:sp>
      <p:sp>
        <p:nvSpPr>
          <p:cNvPr id="6" name="Rectangle 5">
            <a:extLst>
              <a:ext uri="{FF2B5EF4-FFF2-40B4-BE49-F238E27FC236}">
                <a16:creationId xmlns:a16="http://schemas.microsoft.com/office/drawing/2014/main" id="{1A5BCFEF-E363-4D44-A40F-783D1719FAD7}"/>
              </a:ext>
            </a:extLst>
          </p:cNvPr>
          <p:cNvSpPr/>
          <p:nvPr/>
        </p:nvSpPr>
        <p:spPr>
          <a:xfrm>
            <a:off x="17679987" y="-75299"/>
            <a:ext cx="761899" cy="11885653"/>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7" name="Rectangle 6">
            <a:extLst>
              <a:ext uri="{FF2B5EF4-FFF2-40B4-BE49-F238E27FC236}">
                <a16:creationId xmlns:a16="http://schemas.microsoft.com/office/drawing/2014/main" id="{333FFA38-B742-4BDB-AC5C-6C6B46DA553E}"/>
              </a:ext>
            </a:extLst>
          </p:cNvPr>
          <p:cNvSpPr/>
          <p:nvPr/>
        </p:nvSpPr>
        <p:spPr>
          <a:xfrm>
            <a:off x="1786638" y="2722491"/>
            <a:ext cx="15080549" cy="1600438"/>
          </a:xfrm>
          <a:prstGeom prst="rect">
            <a:avLst/>
          </a:prstGeom>
        </p:spPr>
        <p:txBody>
          <a:bodyPr wrap="square">
            <a:spAutoFit/>
          </a:bodyPr>
          <a:lstStyle/>
          <a:p>
            <a:pPr>
              <a:lnSpc>
                <a:spcPct val="150000"/>
              </a:lnSpc>
              <a:buClr>
                <a:srgbClr val="DF157C"/>
              </a:buClr>
            </a:pPr>
            <a:endParaRPr lang="en-GB" sz="2800" dirty="0">
              <a:solidFill>
                <a:schemeClr val="tx1">
                  <a:lumMod val="85000"/>
                  <a:lumOff val="15000"/>
                </a:schemeClr>
              </a:solidFill>
              <a:latin typeface="Avenir LT Std 45 Book" panose="020B0502020203020204" pitchFamily="34" charset="0"/>
            </a:endParaRPr>
          </a:p>
          <a:p>
            <a:pPr marL="457206" indent="-457206">
              <a:lnSpc>
                <a:spcPct val="150000"/>
              </a:lnSpc>
              <a:buClr>
                <a:srgbClr val="DF157C"/>
              </a:buClr>
              <a:buFont typeface="Wingdings" panose="05000000000000000000" pitchFamily="2" charset="2"/>
              <a:buChar char="ü"/>
            </a:pPr>
            <a:endParaRPr lang="en-GB" sz="2800" dirty="0">
              <a:solidFill>
                <a:schemeClr val="tx1">
                  <a:lumMod val="85000"/>
                  <a:lumOff val="15000"/>
                </a:schemeClr>
              </a:solidFill>
              <a:latin typeface="Avenir LT Std 45 Book" panose="020B0502020203020204" pitchFamily="34" charset="0"/>
            </a:endParaRPr>
          </a:p>
          <a:p>
            <a:endParaRPr lang="en-GB" sz="1400" dirty="0">
              <a:solidFill>
                <a:schemeClr val="bg2">
                  <a:lumMod val="50000"/>
                </a:schemeClr>
              </a:solidFill>
              <a:latin typeface="Avenir LT Std 35 Light" panose="020B0402020203020204" pitchFamily="34" charset="0"/>
            </a:endParaRPr>
          </a:p>
        </p:txBody>
      </p:sp>
      <p:sp>
        <p:nvSpPr>
          <p:cNvPr id="8" name="Oval 7">
            <a:extLst>
              <a:ext uri="{FF2B5EF4-FFF2-40B4-BE49-F238E27FC236}">
                <a16:creationId xmlns:a16="http://schemas.microsoft.com/office/drawing/2014/main" id="{3D915740-FB87-4721-BF5E-EA52050993C8}"/>
              </a:ext>
            </a:extLst>
          </p:cNvPr>
          <p:cNvSpPr/>
          <p:nvPr/>
        </p:nvSpPr>
        <p:spPr>
          <a:xfrm>
            <a:off x="20640547" y="8534181"/>
            <a:ext cx="2628560" cy="2628560"/>
          </a:xfrm>
          <a:prstGeom prst="ellipse">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3" name="TextBox 2">
            <a:extLst>
              <a:ext uri="{FF2B5EF4-FFF2-40B4-BE49-F238E27FC236}">
                <a16:creationId xmlns:a16="http://schemas.microsoft.com/office/drawing/2014/main" id="{6E6AF5E1-CDE5-4BC7-9647-09015794184D}"/>
              </a:ext>
            </a:extLst>
          </p:cNvPr>
          <p:cNvSpPr txBox="1"/>
          <p:nvPr/>
        </p:nvSpPr>
        <p:spPr>
          <a:xfrm>
            <a:off x="1943631" y="2722492"/>
            <a:ext cx="14035149" cy="8390182"/>
          </a:xfrm>
          <a:prstGeom prst="rect">
            <a:avLst/>
          </a:prstGeom>
          <a:noFill/>
        </p:spPr>
        <p:txBody>
          <a:bodyPr wrap="square" rtlCol="0">
            <a:spAutoFit/>
          </a:bodyPr>
          <a:lstStyle/>
          <a:p>
            <a:r>
              <a:rPr lang="en-GB" sz="2670" dirty="0">
                <a:solidFill>
                  <a:srgbClr val="595959"/>
                </a:solidFill>
                <a:latin typeface="Avenir LT Std 45 Book" panose="020B0502020203020204" pitchFamily="34" charset="0"/>
              </a:rPr>
              <a:t>DSW provide an evidence referencing table to allow the apprentice to map their evidence to the listed descriptors. </a:t>
            </a:r>
          </a:p>
          <a:p>
            <a:endParaRPr lang="en-GB" sz="2670" dirty="0">
              <a:solidFill>
                <a:schemeClr val="tx1">
                  <a:lumMod val="65000"/>
                  <a:lumOff val="35000"/>
                </a:schemeClr>
              </a:solidFill>
              <a:latin typeface="Avenir LT Std 45 Book" panose="020B0502020203020204" pitchFamily="34" charset="0"/>
              <a:ea typeface="MS PGothic" panose="020B0600070205080204" pitchFamily="34" charset="-128"/>
            </a:endParaRPr>
          </a:p>
          <a:p>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Apprentices may include supporting statements or written narratives to provide context to their evidence.</a:t>
            </a:r>
          </a:p>
          <a:p>
            <a:endParaRPr lang="en-GB" sz="2670" dirty="0">
              <a:solidFill>
                <a:schemeClr val="tx1">
                  <a:lumMod val="65000"/>
                  <a:lumOff val="35000"/>
                </a:schemeClr>
              </a:solidFill>
              <a:latin typeface="Avenir LT Std 45 Book" panose="020B0502020203020204" pitchFamily="34" charset="0"/>
              <a:ea typeface="MS PGothic" panose="020B0600070205080204" pitchFamily="34" charset="-128"/>
            </a:endParaRPr>
          </a:p>
          <a:p>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All evidence must be clearly labelled, dated and referenced in the Portfolio Referencing Table. </a:t>
            </a:r>
          </a:p>
          <a:p>
            <a:endParaRPr lang="en-GB" sz="2670" dirty="0">
              <a:solidFill>
                <a:schemeClr val="tx1">
                  <a:lumMod val="65000"/>
                  <a:lumOff val="35000"/>
                </a:schemeClr>
              </a:solidFill>
              <a:latin typeface="Avenir LT Std 45 Book" panose="020B0502020203020204" pitchFamily="34" charset="0"/>
              <a:ea typeface="MS PGothic" panose="020B0600070205080204" pitchFamily="34" charset="-128"/>
            </a:endParaRPr>
          </a:p>
          <a:p>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All documents should be amended/redacted appropriately to ensure confidentiality and Data Protection are adhered to and that no GDPR breaches occur. </a:t>
            </a:r>
          </a:p>
          <a:p>
            <a:endParaRPr lang="en-GB" sz="2670" dirty="0">
              <a:solidFill>
                <a:schemeClr val="tx1">
                  <a:lumMod val="65000"/>
                  <a:lumOff val="35000"/>
                </a:schemeClr>
              </a:solidFill>
              <a:latin typeface="Avenir LT Std 45 Book" panose="020B0502020203020204" pitchFamily="34" charset="0"/>
              <a:ea typeface="MS PGothic" panose="020B0600070205080204" pitchFamily="34" charset="-128"/>
            </a:endParaRPr>
          </a:p>
          <a:p>
            <a:r>
              <a:rPr lang="en-GB" sz="2670" dirty="0">
                <a:solidFill>
                  <a:schemeClr val="tx1">
                    <a:lumMod val="65000"/>
                    <a:lumOff val="35000"/>
                  </a:schemeClr>
                </a:solidFill>
                <a:latin typeface="Avenir LT Std 45 Book" panose="020B0502020203020204" pitchFamily="34" charset="0"/>
                <a:ea typeface="MS PGothic" panose="020B0600070205080204" pitchFamily="34" charset="-128"/>
              </a:rPr>
              <a:t>Up to 2 hours of audio of video recordings are permitted within the portfolio, however they must be timestamped. </a:t>
            </a:r>
          </a:p>
          <a:p>
            <a:endParaRPr lang="en-GB" sz="2670" dirty="0">
              <a:solidFill>
                <a:srgbClr val="595959"/>
              </a:solidFill>
              <a:latin typeface="Avenir LT Std 45 Book" panose="020B0502020203020204" pitchFamily="34" charset="0"/>
            </a:endParaRPr>
          </a:p>
          <a:p>
            <a:r>
              <a:rPr lang="en-GB" sz="2670" dirty="0">
                <a:solidFill>
                  <a:srgbClr val="595959"/>
                </a:solidFill>
                <a:latin typeface="Avenir LT Std 45 Book" panose="020B0502020203020204" pitchFamily="34" charset="0"/>
              </a:rPr>
              <a:t>The following slide provides list of suggested evidence types. </a:t>
            </a:r>
          </a:p>
          <a:p>
            <a:endParaRPr lang="en-GB" sz="2667" dirty="0">
              <a:solidFill>
                <a:srgbClr val="595959"/>
              </a:solidFill>
              <a:latin typeface="Avenir LT Std 45 Book" panose="020B0502020203020204" pitchFamily="34" charset="0"/>
            </a:endParaRPr>
          </a:p>
          <a:p>
            <a:endParaRPr lang="en-GB" sz="2667" dirty="0">
              <a:solidFill>
                <a:schemeClr val="tx1">
                  <a:lumMod val="65000"/>
                  <a:lumOff val="35000"/>
                </a:schemeClr>
              </a:solidFill>
              <a:latin typeface="Avenir LT Std 45 Book" panose="020B0502020203020204" pitchFamily="34" charset="0"/>
              <a:ea typeface="MS PGothic" panose="020B0600070205080204" pitchFamily="34" charset="-128"/>
            </a:endParaRPr>
          </a:p>
          <a:p>
            <a:endParaRPr lang="en-GB" sz="2667" dirty="0">
              <a:solidFill>
                <a:schemeClr val="tx1">
                  <a:lumMod val="65000"/>
                  <a:lumOff val="35000"/>
                </a:schemeClr>
              </a:solidFill>
              <a:latin typeface="Avenir LT Std 45 Book" panose="020B0502020203020204" pitchFamily="34" charset="0"/>
              <a:ea typeface="MS PGothic" panose="020B0600070205080204" pitchFamily="34" charset="-128"/>
            </a:endParaRPr>
          </a:p>
          <a:p>
            <a:endParaRPr lang="en-GB" sz="3200" dirty="0"/>
          </a:p>
        </p:txBody>
      </p:sp>
    </p:spTree>
    <p:extLst>
      <p:ext uri="{BB962C8B-B14F-4D97-AF65-F5344CB8AC3E}">
        <p14:creationId xmlns:p14="http://schemas.microsoft.com/office/powerpoint/2010/main" val="3321476970"/>
      </p:ext>
    </p:extLst>
  </p:cSld>
  <p:clrMapOvr>
    <a:masterClrMapping/>
  </p:clrMapOvr>
  <mc:AlternateContent xmlns:mc="http://schemas.openxmlformats.org/markup-compatibility/2006" xmlns:p14="http://schemas.microsoft.com/office/powerpoint/2010/main">
    <mc:Choice Requires="p14">
      <p:transition p14:dur="0" advTm="180000"/>
    </mc:Choice>
    <mc:Fallback xmlns="">
      <p:transition advTm="18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0D8567-F570-4C0F-9CE1-0FDB3C633532}"/>
              </a:ext>
            </a:extLst>
          </p:cNvPr>
          <p:cNvSpPr/>
          <p:nvPr/>
        </p:nvSpPr>
        <p:spPr>
          <a:xfrm>
            <a:off x="1154163" y="1095788"/>
            <a:ext cx="9956800" cy="1109984"/>
          </a:xfrm>
          <a:prstGeom prst="rect">
            <a:avLst/>
          </a:prstGeom>
        </p:spPr>
        <p:txBody>
          <a:bodyPr wrap="square">
            <a:spAutoFit/>
          </a:bodyPr>
          <a:lstStyle/>
          <a:p>
            <a:pPr>
              <a:defRPr/>
            </a:pPr>
            <a:r>
              <a:rPr lang="en-GB" sz="6613" b="1" dirty="0">
                <a:solidFill>
                  <a:srgbClr val="E4007E"/>
                </a:solidFill>
                <a:latin typeface="Avenir LT Std 45 Book" panose="020B0502020203020204" pitchFamily="34" charset="0"/>
                <a:ea typeface="+mj-ea"/>
                <a:cs typeface="+mj-cs"/>
              </a:rPr>
              <a:t>Types of Evidence</a:t>
            </a:r>
          </a:p>
        </p:txBody>
      </p:sp>
      <p:sp>
        <p:nvSpPr>
          <p:cNvPr id="31747" name="Rectangle 3">
            <a:extLst>
              <a:ext uri="{FF2B5EF4-FFF2-40B4-BE49-F238E27FC236}">
                <a16:creationId xmlns:a16="http://schemas.microsoft.com/office/drawing/2014/main" id="{3CEAF33E-D233-4865-8936-1A089BAA6F3F}"/>
              </a:ext>
            </a:extLst>
          </p:cNvPr>
          <p:cNvSpPr>
            <a:spLocks noChangeArrowheads="1"/>
          </p:cNvSpPr>
          <p:nvPr/>
        </p:nvSpPr>
        <p:spPr bwMode="auto">
          <a:xfrm>
            <a:off x="1162493" y="3403602"/>
            <a:ext cx="12368189" cy="762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0000"/>
              </a:lnSpc>
              <a:spcBef>
                <a:spcPts val="1000"/>
              </a:spcBef>
              <a:buFont typeface="Arial" panose="020B0604020202020204" pitchFamily="34" charset="0"/>
              <a:buChar char="•"/>
              <a:defRPr sz="2800">
                <a:solidFill>
                  <a:schemeClr val="tx1"/>
                </a:solidFill>
                <a:latin typeface="AvenirNext LT Pro Regular" panose="020B0504020202020204" pitchFamily="34" charset="0"/>
                <a:ea typeface="MS PGothic" panose="020B0600070205080204" pitchFamily="34" charset="-128"/>
              </a:defRPr>
            </a:lvl1pPr>
            <a:lvl2pPr marL="37931725" indent="-37474525">
              <a:lnSpc>
                <a:spcPct val="110000"/>
              </a:lnSpc>
              <a:spcBef>
                <a:spcPts val="500"/>
              </a:spcBef>
              <a:buFont typeface="Arial" panose="020B0604020202020204" pitchFamily="34" charset="0"/>
              <a:buChar char="•"/>
              <a:defRPr sz="2400">
                <a:solidFill>
                  <a:schemeClr val="tx1"/>
                </a:solidFill>
                <a:latin typeface="AvenirNext LT Pro Regular" panose="020B0504020202020204" pitchFamily="34" charset="0"/>
                <a:ea typeface="MS PGothic" panose="020B0600070205080204" pitchFamily="34" charset="-128"/>
              </a:defRPr>
            </a:lvl2pPr>
            <a:lvl3pPr marL="1143000" indent="-228600">
              <a:lnSpc>
                <a:spcPct val="110000"/>
              </a:lnSpc>
              <a:spcBef>
                <a:spcPts val="500"/>
              </a:spcBef>
              <a:buFont typeface="Arial" panose="020B0604020202020204" pitchFamily="34" charset="0"/>
              <a:buChar char="•"/>
              <a:defRPr sz="2000">
                <a:solidFill>
                  <a:schemeClr val="tx1"/>
                </a:solidFill>
                <a:latin typeface="AvenirNext LT Pro Regular" panose="020B0504020202020204" pitchFamily="34" charset="0"/>
                <a:ea typeface="MS PGothic" panose="020B0600070205080204" pitchFamily="34" charset="-128"/>
              </a:defRPr>
            </a:lvl3pPr>
            <a:lvl4pPr marL="1600200" indent="-228600">
              <a:lnSpc>
                <a:spcPct val="110000"/>
              </a:lnSpc>
              <a:spcBef>
                <a:spcPts val="500"/>
              </a:spcBef>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4pPr>
            <a:lvl5pPr marL="2057400" indent="-228600">
              <a:lnSpc>
                <a:spcPct val="110000"/>
              </a:lnSpc>
              <a:spcBef>
                <a:spcPts val="500"/>
              </a:spcBef>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5pPr>
            <a:lvl6pPr marL="25146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6pPr>
            <a:lvl7pPr marL="29718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7pPr>
            <a:lvl8pPr marL="34290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8pPr>
            <a:lvl9pPr marL="38862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9pPr>
          </a:lstStyle>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rPr>
              <a:t>Workplace observations </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rPr>
              <a:t>Professional discussions between training provider and Apprentice</a:t>
            </a:r>
            <a:endParaRPr lang="en-GB" altLang="en-US" sz="2667" dirty="0">
              <a:solidFill>
                <a:schemeClr val="tx1">
                  <a:lumMod val="65000"/>
                  <a:lumOff val="35000"/>
                </a:schemeClr>
              </a:solidFill>
              <a:latin typeface="Avenir LT Std 45 Book" panose="020B0502020203020204" pitchFamily="34" charset="0"/>
              <a:ea typeface="+mn-ea"/>
            </a:endParaRP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Reports produced and/or annotated by the apprentice</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Copies of emails, minutes and other workplace documents</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Annotated policies, process documents and software used</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Presentations</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Project work done in the role</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Performance reviews between employer and Apprentice</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Feedback from line manager, peers and direct reports</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Learning record entries/development plans</a:t>
            </a:r>
          </a:p>
          <a:p>
            <a:pPr marL="457206" indent="-457206">
              <a:lnSpc>
                <a:spcPct val="150000"/>
              </a:lnSpc>
              <a:spcBef>
                <a:spcPct val="20000"/>
              </a:spcBef>
              <a:buClr>
                <a:srgbClr val="DF157C"/>
              </a:buClr>
            </a:pPr>
            <a:r>
              <a:rPr lang="en-GB" altLang="en-US" sz="2667" dirty="0">
                <a:solidFill>
                  <a:schemeClr val="tx1">
                    <a:lumMod val="65000"/>
                    <a:lumOff val="35000"/>
                  </a:schemeClr>
                </a:solidFill>
                <a:latin typeface="Avenir LT Std 45 Book" panose="020B0502020203020204" pitchFamily="34" charset="0"/>
                <a:ea typeface="+mn-ea"/>
              </a:rPr>
              <a:t>CPD Log</a:t>
            </a:r>
          </a:p>
        </p:txBody>
      </p:sp>
      <p:sp>
        <p:nvSpPr>
          <p:cNvPr id="31748" name="Rectangle 2">
            <a:extLst>
              <a:ext uri="{FF2B5EF4-FFF2-40B4-BE49-F238E27FC236}">
                <a16:creationId xmlns:a16="http://schemas.microsoft.com/office/drawing/2014/main" id="{2A9C62B0-394D-4F07-8CCF-9F2713A46C65}"/>
              </a:ext>
            </a:extLst>
          </p:cNvPr>
          <p:cNvSpPr>
            <a:spLocks noChangeArrowheads="1"/>
          </p:cNvSpPr>
          <p:nvPr/>
        </p:nvSpPr>
        <p:spPr bwMode="auto">
          <a:xfrm>
            <a:off x="1154164" y="2450497"/>
            <a:ext cx="14201091" cy="65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0000"/>
              </a:lnSpc>
              <a:spcBef>
                <a:spcPts val="1000"/>
              </a:spcBef>
              <a:buFont typeface="Arial" panose="020B0604020202020204" pitchFamily="34" charset="0"/>
              <a:buChar char="•"/>
              <a:defRPr sz="2800">
                <a:solidFill>
                  <a:schemeClr val="tx1"/>
                </a:solidFill>
                <a:latin typeface="AvenirNext LT Pro Regular" panose="020B0504020202020204" pitchFamily="34" charset="0"/>
                <a:ea typeface="MS PGothic" panose="020B0600070205080204" pitchFamily="34" charset="-128"/>
              </a:defRPr>
            </a:lvl1pPr>
            <a:lvl2pPr marL="37931725" indent="-37474525">
              <a:lnSpc>
                <a:spcPct val="110000"/>
              </a:lnSpc>
              <a:spcBef>
                <a:spcPts val="500"/>
              </a:spcBef>
              <a:buFont typeface="Arial" panose="020B0604020202020204" pitchFamily="34" charset="0"/>
              <a:buChar char="•"/>
              <a:defRPr sz="2400">
                <a:solidFill>
                  <a:schemeClr val="tx1"/>
                </a:solidFill>
                <a:latin typeface="AvenirNext LT Pro Regular" panose="020B0504020202020204" pitchFamily="34" charset="0"/>
                <a:ea typeface="MS PGothic" panose="020B0600070205080204" pitchFamily="34" charset="-128"/>
              </a:defRPr>
            </a:lvl2pPr>
            <a:lvl3pPr marL="1143000" indent="-228600">
              <a:lnSpc>
                <a:spcPct val="110000"/>
              </a:lnSpc>
              <a:spcBef>
                <a:spcPts val="500"/>
              </a:spcBef>
              <a:buFont typeface="Arial" panose="020B0604020202020204" pitchFamily="34" charset="0"/>
              <a:buChar char="•"/>
              <a:defRPr sz="2000">
                <a:solidFill>
                  <a:schemeClr val="tx1"/>
                </a:solidFill>
                <a:latin typeface="AvenirNext LT Pro Regular" panose="020B0504020202020204" pitchFamily="34" charset="0"/>
                <a:ea typeface="MS PGothic" panose="020B0600070205080204" pitchFamily="34" charset="-128"/>
              </a:defRPr>
            </a:lvl3pPr>
            <a:lvl4pPr marL="1600200" indent="-228600">
              <a:lnSpc>
                <a:spcPct val="110000"/>
              </a:lnSpc>
              <a:spcBef>
                <a:spcPts val="500"/>
              </a:spcBef>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4pPr>
            <a:lvl5pPr marL="2057400" indent="-228600">
              <a:lnSpc>
                <a:spcPct val="110000"/>
              </a:lnSpc>
              <a:spcBef>
                <a:spcPts val="500"/>
              </a:spcBef>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5pPr>
            <a:lvl6pPr marL="25146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6pPr>
            <a:lvl7pPr marL="29718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7pPr>
            <a:lvl8pPr marL="34290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8pPr>
            <a:lvl9pPr marL="3886200" indent="-228600" eaLnBrk="0" fontAlgn="base" hangingPunct="0">
              <a:lnSpc>
                <a:spcPct val="110000"/>
              </a:lnSpc>
              <a:spcBef>
                <a:spcPts val="500"/>
              </a:spcBef>
              <a:spcAft>
                <a:spcPct val="0"/>
              </a:spcAft>
              <a:buFont typeface="Arial" panose="020B0604020202020204" pitchFamily="34" charset="0"/>
              <a:buChar char="•"/>
              <a:defRPr>
                <a:solidFill>
                  <a:schemeClr val="tx1"/>
                </a:solidFill>
                <a:latin typeface="AvenirNext LT Pro Regular" panose="020B0504020202020204" pitchFamily="34" charset="0"/>
                <a:ea typeface="MS PGothic" panose="020B0600070205080204" pitchFamily="34" charset="-128"/>
              </a:defRPr>
            </a:lvl9pPr>
          </a:lstStyle>
          <a:p>
            <a:pPr>
              <a:lnSpc>
                <a:spcPct val="150000"/>
              </a:lnSpc>
              <a:spcBef>
                <a:spcPct val="0"/>
              </a:spcBef>
              <a:buClr>
                <a:srgbClr val="DF157C"/>
              </a:buClr>
              <a:buFontTx/>
              <a:buNone/>
            </a:pPr>
            <a:r>
              <a:rPr lang="en-GB" altLang="en-US" sz="2667" dirty="0">
                <a:solidFill>
                  <a:schemeClr val="tx1">
                    <a:lumMod val="65000"/>
                    <a:lumOff val="35000"/>
                  </a:schemeClr>
                </a:solidFill>
                <a:latin typeface="Avenir LT Std 45 Book" panose="020B0502020203020204" pitchFamily="34" charset="0"/>
                <a:ea typeface="+mn-ea"/>
              </a:rPr>
              <a:t>Evidence may include:</a:t>
            </a:r>
          </a:p>
        </p:txBody>
      </p:sp>
      <p:pic>
        <p:nvPicPr>
          <p:cNvPr id="6" name="Picture 5" descr="A close up of a piece of paper&#10;&#10;Description generated with high confidence">
            <a:extLst>
              <a:ext uri="{FF2B5EF4-FFF2-40B4-BE49-F238E27FC236}">
                <a16:creationId xmlns:a16="http://schemas.microsoft.com/office/drawing/2014/main" id="{F4CC15F6-64C7-4FE7-A9A1-FDB4FABB395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317" r="2275"/>
          <a:stretch/>
        </p:blipFill>
        <p:spPr>
          <a:xfrm>
            <a:off x="15619806" y="0"/>
            <a:ext cx="8737600" cy="11734800"/>
          </a:xfrm>
          <a:prstGeom prst="rect">
            <a:avLst/>
          </a:prstGeom>
        </p:spPr>
      </p:pic>
      <p:sp>
        <p:nvSpPr>
          <p:cNvPr id="7" name="Rectangle 6">
            <a:extLst>
              <a:ext uri="{FF2B5EF4-FFF2-40B4-BE49-F238E27FC236}">
                <a16:creationId xmlns:a16="http://schemas.microsoft.com/office/drawing/2014/main" id="{C81BE1B7-398F-4E36-8E72-3BC4BE5CC15E}"/>
              </a:ext>
            </a:extLst>
          </p:cNvPr>
          <p:cNvSpPr/>
          <p:nvPr/>
        </p:nvSpPr>
        <p:spPr>
          <a:xfrm>
            <a:off x="15300158" y="0"/>
            <a:ext cx="639296" cy="11734800"/>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8" name="Group 7">
            <a:extLst>
              <a:ext uri="{FF2B5EF4-FFF2-40B4-BE49-F238E27FC236}">
                <a16:creationId xmlns:a16="http://schemas.microsoft.com/office/drawing/2014/main" id="{737CBE8A-A2B6-4BE5-ABA7-325AFE619A62}"/>
              </a:ext>
            </a:extLst>
          </p:cNvPr>
          <p:cNvGrpSpPr/>
          <p:nvPr/>
        </p:nvGrpSpPr>
        <p:grpSpPr>
          <a:xfrm>
            <a:off x="21309782" y="8906360"/>
            <a:ext cx="2424987" cy="2350725"/>
            <a:chOff x="18441987" y="7510709"/>
            <a:chExt cx="4166181" cy="4038600"/>
          </a:xfrm>
        </p:grpSpPr>
        <p:sp>
          <p:nvSpPr>
            <p:cNvPr id="9" name="Rectangle 8">
              <a:extLst>
                <a:ext uri="{FF2B5EF4-FFF2-40B4-BE49-F238E27FC236}">
                  <a16:creationId xmlns:a16="http://schemas.microsoft.com/office/drawing/2014/main" id="{42A6FB32-8F69-44A2-807D-C50CC48F6AF2}"/>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0" name="Rectangle 9">
              <a:extLst>
                <a:ext uri="{FF2B5EF4-FFF2-40B4-BE49-F238E27FC236}">
                  <a16:creationId xmlns:a16="http://schemas.microsoft.com/office/drawing/2014/main" id="{A7960FB0-EDC7-4E19-A2EF-249F3B12F14E}"/>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1" name="Rectangle 10">
              <a:extLst>
                <a:ext uri="{FF2B5EF4-FFF2-40B4-BE49-F238E27FC236}">
                  <a16:creationId xmlns:a16="http://schemas.microsoft.com/office/drawing/2014/main" id="{5F1AF157-51D9-4254-A432-C1B86FEE25BE}"/>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Tree>
  </p:cSld>
  <p:clrMapOvr>
    <a:masterClrMapping/>
  </p:clrMapOvr>
  <p:transition spd="med" advTm="180000">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indoor, window, man&#10;&#10;Description generated with very high confidence">
            <a:extLst>
              <a:ext uri="{FF2B5EF4-FFF2-40B4-BE49-F238E27FC236}">
                <a16:creationId xmlns:a16="http://schemas.microsoft.com/office/drawing/2014/main" id="{6C76BBF6-4581-4D39-8B52-5CE038EF30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752558" y="0"/>
            <a:ext cx="6668821" cy="11809461"/>
          </a:xfrm>
          <a:prstGeom prst="rect">
            <a:avLst/>
          </a:prstGeom>
        </p:spPr>
      </p:pic>
      <p:sp>
        <p:nvSpPr>
          <p:cNvPr id="6" name="Rectangle 5">
            <a:extLst>
              <a:ext uri="{FF2B5EF4-FFF2-40B4-BE49-F238E27FC236}">
                <a16:creationId xmlns:a16="http://schemas.microsoft.com/office/drawing/2014/main" id="{1A5BCFEF-E363-4D44-A40F-783D1719FAD7}"/>
              </a:ext>
            </a:extLst>
          </p:cNvPr>
          <p:cNvSpPr/>
          <p:nvPr/>
        </p:nvSpPr>
        <p:spPr>
          <a:xfrm>
            <a:off x="17679987" y="-75299"/>
            <a:ext cx="761899" cy="11885653"/>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7" name="Rectangle 6">
            <a:extLst>
              <a:ext uri="{FF2B5EF4-FFF2-40B4-BE49-F238E27FC236}">
                <a16:creationId xmlns:a16="http://schemas.microsoft.com/office/drawing/2014/main" id="{333FFA38-B742-4BDB-AC5C-6C6B46DA553E}"/>
              </a:ext>
            </a:extLst>
          </p:cNvPr>
          <p:cNvSpPr/>
          <p:nvPr/>
        </p:nvSpPr>
        <p:spPr>
          <a:xfrm>
            <a:off x="1830387" y="2615841"/>
            <a:ext cx="15080549" cy="2144177"/>
          </a:xfrm>
          <a:prstGeom prst="rect">
            <a:avLst/>
          </a:prstGeom>
        </p:spPr>
        <p:txBody>
          <a:bodyPr wrap="square">
            <a:spAutoFit/>
          </a:bodyPr>
          <a:lstStyle/>
          <a:p>
            <a:pPr>
              <a:lnSpc>
                <a:spcPct val="150000"/>
              </a:lnSpc>
              <a:buClr>
                <a:srgbClr val="DF157C"/>
              </a:buClr>
            </a:pPr>
            <a:endParaRPr lang="en-GB" sz="2667" dirty="0">
              <a:solidFill>
                <a:srgbClr val="595959"/>
              </a:solidFill>
              <a:latin typeface="Avenir LT Std 45 Book" panose="020B0502020203020204" pitchFamily="34" charset="0"/>
            </a:endParaRPr>
          </a:p>
          <a:p>
            <a:pPr marL="457206" indent="-457206">
              <a:lnSpc>
                <a:spcPct val="150000"/>
              </a:lnSpc>
              <a:buClr>
                <a:srgbClr val="DF157C"/>
              </a:buClr>
              <a:buFont typeface="Wingdings" panose="05000000000000000000" pitchFamily="2" charset="2"/>
              <a:buChar char="ü"/>
            </a:pPr>
            <a:endParaRPr lang="en-GB" sz="3733" dirty="0">
              <a:solidFill>
                <a:schemeClr val="tx1">
                  <a:lumMod val="85000"/>
                  <a:lumOff val="15000"/>
                </a:schemeClr>
              </a:solidFill>
              <a:latin typeface="Avenir LT Std 45 Book" panose="020B0502020203020204" pitchFamily="34" charset="0"/>
            </a:endParaRPr>
          </a:p>
          <a:p>
            <a:endParaRPr lang="en-GB" sz="3733" dirty="0">
              <a:solidFill>
                <a:schemeClr val="bg2">
                  <a:lumMod val="50000"/>
                </a:schemeClr>
              </a:solidFill>
              <a:latin typeface="Avenir LT Std 35 Light" panose="020B0402020203020204" pitchFamily="34" charset="0"/>
            </a:endParaRPr>
          </a:p>
        </p:txBody>
      </p:sp>
      <p:sp>
        <p:nvSpPr>
          <p:cNvPr id="9" name="Isosceles Triangle 8">
            <a:extLst>
              <a:ext uri="{FF2B5EF4-FFF2-40B4-BE49-F238E27FC236}">
                <a16:creationId xmlns:a16="http://schemas.microsoft.com/office/drawing/2014/main" id="{45801953-D4B7-4B30-AFC7-96BD7F5765A2}"/>
              </a:ext>
            </a:extLst>
          </p:cNvPr>
          <p:cNvSpPr/>
          <p:nvPr/>
        </p:nvSpPr>
        <p:spPr>
          <a:xfrm>
            <a:off x="20727989" y="8854565"/>
            <a:ext cx="2916557" cy="2514272"/>
          </a:xfrm>
          <a:prstGeom prst="triangle">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8" name="Rectangle 7">
            <a:extLst>
              <a:ext uri="{FF2B5EF4-FFF2-40B4-BE49-F238E27FC236}">
                <a16:creationId xmlns:a16="http://schemas.microsoft.com/office/drawing/2014/main" id="{D2736AD6-DAE0-42FA-BC58-84C67BC51963}"/>
              </a:ext>
            </a:extLst>
          </p:cNvPr>
          <p:cNvSpPr/>
          <p:nvPr/>
        </p:nvSpPr>
        <p:spPr>
          <a:xfrm>
            <a:off x="1463909" y="1220459"/>
            <a:ext cx="12603917" cy="1107996"/>
          </a:xfrm>
          <a:prstGeom prst="rect">
            <a:avLst/>
          </a:prstGeom>
        </p:spPr>
        <p:txBody>
          <a:bodyPr wrap="square">
            <a:spAutoFit/>
          </a:bodyPr>
          <a:lstStyle/>
          <a:p>
            <a:r>
              <a:rPr lang="en-US" sz="6600" b="1" dirty="0">
                <a:solidFill>
                  <a:srgbClr val="DF157C"/>
                </a:solidFill>
                <a:latin typeface="Avenir LT Std 45 Book" panose="020B0502020203020204" pitchFamily="34" charset="0"/>
              </a:rPr>
              <a:t>Professional Discussion </a:t>
            </a:r>
            <a:endParaRPr lang="en-GB" sz="6600" b="1" dirty="0">
              <a:solidFill>
                <a:srgbClr val="DF157C"/>
              </a:solidFill>
              <a:latin typeface="Avenir LT Std 45 Book" panose="020B0502020203020204" pitchFamily="34" charset="0"/>
            </a:endParaRPr>
          </a:p>
        </p:txBody>
      </p:sp>
      <p:sp>
        <p:nvSpPr>
          <p:cNvPr id="10" name="Content Placeholder 2">
            <a:extLst>
              <a:ext uri="{FF2B5EF4-FFF2-40B4-BE49-F238E27FC236}">
                <a16:creationId xmlns:a16="http://schemas.microsoft.com/office/drawing/2014/main" id="{81D603AB-CAA7-4BD5-9925-D4DD9841DE99}"/>
              </a:ext>
            </a:extLst>
          </p:cNvPr>
          <p:cNvSpPr txBox="1">
            <a:spLocks/>
          </p:cNvSpPr>
          <p:nvPr/>
        </p:nvSpPr>
        <p:spPr>
          <a:xfrm>
            <a:off x="1483081" y="2615841"/>
            <a:ext cx="14038061" cy="9676141"/>
          </a:xfrm>
          <a:prstGeom prst="rect">
            <a:avLst/>
          </a:prstGeom>
        </p:spPr>
        <p:txBody>
          <a:bodyPr>
            <a:noAutofit/>
          </a:bodyPr>
          <a:lstStyle>
            <a:lvl1pPr marL="816479" indent="-816479" algn="l" defTabSz="2177278" rtl="0" eaLnBrk="1" latinLnBrk="0" hangingPunct="1">
              <a:spcBef>
                <a:spcPct val="20000"/>
              </a:spcBef>
              <a:buFont typeface="Arial" pitchFamily="34" charset="0"/>
              <a:buChar char="•"/>
              <a:defRPr sz="7600" kern="1200">
                <a:solidFill>
                  <a:schemeClr val="tx1"/>
                </a:solidFill>
                <a:latin typeface="+mn-lt"/>
                <a:ea typeface="+mn-ea"/>
                <a:cs typeface="+mn-cs"/>
              </a:defRPr>
            </a:lvl1pPr>
            <a:lvl2pPr marL="1769038" indent="-680399" algn="l" defTabSz="2177278" rtl="0" eaLnBrk="1" latinLnBrk="0" hangingPunct="1">
              <a:spcBef>
                <a:spcPct val="20000"/>
              </a:spcBef>
              <a:buFont typeface="Arial" pitchFamily="34" charset="0"/>
              <a:buChar char="–"/>
              <a:defRPr sz="6700" kern="1200">
                <a:solidFill>
                  <a:schemeClr val="tx1"/>
                </a:solidFill>
                <a:latin typeface="+mn-lt"/>
                <a:ea typeface="+mn-ea"/>
                <a:cs typeface="+mn-cs"/>
              </a:defRPr>
            </a:lvl2pPr>
            <a:lvl3pPr marL="2721597" indent="-544319" algn="l" defTabSz="2177278" rtl="0" eaLnBrk="1" latinLnBrk="0" hangingPunct="1">
              <a:spcBef>
                <a:spcPct val="20000"/>
              </a:spcBef>
              <a:buFont typeface="Arial" pitchFamily="34" charset="0"/>
              <a:buChar char="•"/>
              <a:defRPr sz="5700" kern="1200">
                <a:solidFill>
                  <a:schemeClr val="tx1"/>
                </a:solidFill>
                <a:latin typeface="+mn-lt"/>
                <a:ea typeface="+mn-ea"/>
                <a:cs typeface="+mn-cs"/>
              </a:defRPr>
            </a:lvl3pPr>
            <a:lvl4pPr marL="3810236"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898875"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987514"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6pPr>
            <a:lvl7pPr marL="7076153"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7pPr>
            <a:lvl8pPr marL="8164792"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8pPr>
            <a:lvl9pPr marL="9253431"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9pPr>
          </a:lstStyle>
          <a:p>
            <a:pPr marL="0" indent="0">
              <a:buClr>
                <a:srgbClr val="DF157C"/>
              </a:buClr>
              <a:buNone/>
            </a:pPr>
            <a:r>
              <a:rPr lang="en-GB" sz="2670" dirty="0">
                <a:solidFill>
                  <a:srgbClr val="595959"/>
                </a:solidFill>
                <a:latin typeface="Avenir LT Std 45 Book" panose="020B0502020203020204" pitchFamily="34" charset="0"/>
              </a:rPr>
              <a:t>The Professional Discussion is a structured dialogue between the Apprentice and the Independent Assessor, designed to establish the Apprentice’s understanding and application of the knowledge, skills and behaviours that link to the Professional Discussion.</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The Portfolio of Evidence can be referred to by the Apprentice and the Independent Assessor during the Professional Discussion.</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The Independent Assessor will prepare a minimum of 6 discussion points based on the evidence seen in the Portfolio. </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The Discussion will be conducted remotely using a web conferencing platform.</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The duration of the discussion is 60 minutes (+6 minutes at the discretion of the Independent Assessor). </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We strongly recommend use of mock discussion to prepare the Apprentice.</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DSW Assessors trained to put apprentice at ease.</a:t>
            </a:r>
          </a:p>
          <a:p>
            <a:pPr marL="0" indent="0">
              <a:buClr>
                <a:srgbClr val="DF157C"/>
              </a:buClr>
              <a:buNone/>
            </a:pPr>
            <a:endParaRPr lang="en-GB" sz="2800" dirty="0">
              <a:solidFill>
                <a:srgbClr val="595959"/>
              </a:solidFill>
              <a:latin typeface="Avenir LT Std 45 Book" panose="020B0502020203020204" pitchFamily="34" charset="0"/>
            </a:endParaRPr>
          </a:p>
          <a:p>
            <a:pPr marL="457206" indent="-457206">
              <a:buClr>
                <a:srgbClr val="DF157C"/>
              </a:buClr>
            </a:pPr>
            <a:endParaRPr lang="en-US" sz="2800" dirty="0">
              <a:solidFill>
                <a:srgbClr val="595959"/>
              </a:solidFill>
              <a:latin typeface="Avenir LT Std 45 Book" panose="020B0502020203020204" pitchFamily="34" charset="0"/>
            </a:endParaRPr>
          </a:p>
        </p:txBody>
      </p:sp>
    </p:spTree>
    <p:extLst>
      <p:ext uri="{BB962C8B-B14F-4D97-AF65-F5344CB8AC3E}">
        <p14:creationId xmlns:p14="http://schemas.microsoft.com/office/powerpoint/2010/main" val="304146469"/>
      </p:ext>
    </p:extLst>
  </p:cSld>
  <p:clrMapOvr>
    <a:masterClrMapping/>
  </p:clrMapOvr>
  <mc:AlternateContent xmlns:mc="http://schemas.openxmlformats.org/markup-compatibility/2006" xmlns:p14="http://schemas.microsoft.com/office/powerpoint/2010/main">
    <mc:Choice Requires="p14">
      <p:transition p14:dur="0" advTm="180000"/>
    </mc:Choice>
    <mc:Fallback xmlns="">
      <p:transition advTm="18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9">
            <a:extLst>
              <a:ext uri="{FF2B5EF4-FFF2-40B4-BE49-F238E27FC236}">
                <a16:creationId xmlns:a16="http://schemas.microsoft.com/office/drawing/2014/main" id="{A8317DC6-F351-413D-8CEB-1FD826E3CB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907843" y="895"/>
            <a:ext cx="6477744" cy="11749096"/>
          </a:xfrm>
          <a:prstGeom prst="rect">
            <a:avLst/>
          </a:prstGeom>
        </p:spPr>
      </p:pic>
      <p:sp>
        <p:nvSpPr>
          <p:cNvPr id="15" name="Rectangle 14">
            <a:extLst>
              <a:ext uri="{FF2B5EF4-FFF2-40B4-BE49-F238E27FC236}">
                <a16:creationId xmlns:a16="http://schemas.microsoft.com/office/drawing/2014/main" id="{2F642DD0-30BD-454E-9343-594E3DF17909}"/>
              </a:ext>
            </a:extLst>
          </p:cNvPr>
          <p:cNvSpPr/>
          <p:nvPr/>
        </p:nvSpPr>
        <p:spPr>
          <a:xfrm>
            <a:off x="17374512" y="893"/>
            <a:ext cx="761899" cy="11749099"/>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13" name="Group 12">
            <a:extLst>
              <a:ext uri="{FF2B5EF4-FFF2-40B4-BE49-F238E27FC236}">
                <a16:creationId xmlns:a16="http://schemas.microsoft.com/office/drawing/2014/main" id="{08680BD9-A81E-45E0-A32A-2BE651B7C41B}"/>
              </a:ext>
            </a:extLst>
          </p:cNvPr>
          <p:cNvGrpSpPr/>
          <p:nvPr/>
        </p:nvGrpSpPr>
        <p:grpSpPr>
          <a:xfrm>
            <a:off x="21196502" y="8730643"/>
            <a:ext cx="2424987" cy="2350725"/>
            <a:chOff x="18441987" y="7510709"/>
            <a:chExt cx="4166181" cy="4038600"/>
          </a:xfrm>
        </p:grpSpPr>
        <p:sp>
          <p:nvSpPr>
            <p:cNvPr id="14" name="Rectangle 13">
              <a:extLst>
                <a:ext uri="{FF2B5EF4-FFF2-40B4-BE49-F238E27FC236}">
                  <a16:creationId xmlns:a16="http://schemas.microsoft.com/office/drawing/2014/main" id="{1C478EF2-3D4F-441C-BFF6-A77500D20F97}"/>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7" name="Rectangle 16">
              <a:extLst>
                <a:ext uri="{FF2B5EF4-FFF2-40B4-BE49-F238E27FC236}">
                  <a16:creationId xmlns:a16="http://schemas.microsoft.com/office/drawing/2014/main" id="{788C593D-37B8-4BB1-B398-F3BB11CC7619}"/>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19" name="Rectangle 18">
              <a:extLst>
                <a:ext uri="{FF2B5EF4-FFF2-40B4-BE49-F238E27FC236}">
                  <a16:creationId xmlns:a16="http://schemas.microsoft.com/office/drawing/2014/main" id="{A91C0FB7-EA09-41D3-9D20-320055BA88FC}"/>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
        <p:nvSpPr>
          <p:cNvPr id="12" name="Rectangle 11">
            <a:extLst>
              <a:ext uri="{FF2B5EF4-FFF2-40B4-BE49-F238E27FC236}">
                <a16:creationId xmlns:a16="http://schemas.microsoft.com/office/drawing/2014/main" id="{5A9B3EC4-77BD-442C-98F2-256070980EB3}"/>
              </a:ext>
            </a:extLst>
          </p:cNvPr>
          <p:cNvSpPr/>
          <p:nvPr/>
        </p:nvSpPr>
        <p:spPr>
          <a:xfrm>
            <a:off x="1955046" y="1306181"/>
            <a:ext cx="8252580" cy="1107996"/>
          </a:xfrm>
          <a:prstGeom prst="rect">
            <a:avLst/>
          </a:prstGeom>
        </p:spPr>
        <p:txBody>
          <a:bodyPr wrap="none">
            <a:spAutoFit/>
          </a:bodyPr>
          <a:lstStyle/>
          <a:p>
            <a:r>
              <a:rPr lang="en-GB" sz="6600" b="1" dirty="0">
                <a:solidFill>
                  <a:srgbClr val="DF157C"/>
                </a:solidFill>
                <a:latin typeface="Avenir LT Std 45 Book" panose="020B0502020203020204" pitchFamily="34" charset="0"/>
              </a:rPr>
              <a:t>Results and Grading</a:t>
            </a:r>
          </a:p>
        </p:txBody>
      </p:sp>
      <p:sp>
        <p:nvSpPr>
          <p:cNvPr id="20" name="Rectangle 19">
            <a:extLst>
              <a:ext uri="{FF2B5EF4-FFF2-40B4-BE49-F238E27FC236}">
                <a16:creationId xmlns:a16="http://schemas.microsoft.com/office/drawing/2014/main" id="{1252B1E2-CA3C-4A48-A758-444173B88A11}"/>
              </a:ext>
            </a:extLst>
          </p:cNvPr>
          <p:cNvSpPr/>
          <p:nvPr/>
        </p:nvSpPr>
        <p:spPr>
          <a:xfrm>
            <a:off x="1955047" y="2668971"/>
            <a:ext cx="14302541" cy="4299639"/>
          </a:xfrm>
          <a:prstGeom prst="rect">
            <a:avLst/>
          </a:prstGeom>
        </p:spPr>
        <p:txBody>
          <a:bodyPr wrap="square">
            <a:spAutoFit/>
          </a:bodyPr>
          <a:lstStyle/>
          <a:p>
            <a:pPr defTabSz="5806147">
              <a:spcBef>
                <a:spcPct val="20000"/>
              </a:spcBef>
              <a:buClr>
                <a:srgbClr val="DF157C"/>
              </a:buClr>
            </a:pPr>
            <a:r>
              <a:rPr lang="en-GB" sz="2670" dirty="0">
                <a:solidFill>
                  <a:srgbClr val="595959"/>
                </a:solidFill>
                <a:latin typeface="Avenir LT Std 45 Book" panose="020B0502020203020204" pitchFamily="34" charset="0"/>
              </a:rPr>
              <a:t>Results are communicated within 5 working days after each assessment method. </a:t>
            </a:r>
          </a:p>
          <a:p>
            <a:pPr defTabSz="5806147">
              <a:spcBef>
                <a:spcPct val="20000"/>
              </a:spcBef>
              <a:buClr>
                <a:srgbClr val="DF157C"/>
              </a:buClr>
            </a:pPr>
            <a:endParaRPr lang="en-GB" sz="2670" dirty="0">
              <a:solidFill>
                <a:srgbClr val="595959"/>
              </a:solidFill>
              <a:latin typeface="Avenir LT Std 45 Book" panose="020B0502020203020204" pitchFamily="34" charset="0"/>
            </a:endParaRPr>
          </a:p>
          <a:p>
            <a:pPr defTabSz="5806147">
              <a:spcBef>
                <a:spcPct val="20000"/>
              </a:spcBef>
              <a:buClr>
                <a:srgbClr val="DF157C"/>
              </a:buClr>
            </a:pPr>
            <a:r>
              <a:rPr lang="en-GB" sz="2670" dirty="0">
                <a:solidFill>
                  <a:srgbClr val="595959"/>
                </a:solidFill>
                <a:latin typeface="Avenir LT Std 45 Book" panose="020B0502020203020204" pitchFamily="34" charset="0"/>
              </a:rPr>
              <a:t>There are 3 levels of outcome – Fail, Pass and Distinction.</a:t>
            </a:r>
          </a:p>
          <a:p>
            <a:pPr defTabSz="5806147">
              <a:spcBef>
                <a:spcPct val="20000"/>
              </a:spcBef>
              <a:buClr>
                <a:srgbClr val="DF157C"/>
              </a:buClr>
            </a:pPr>
            <a:endParaRPr lang="en-GB" sz="2670" dirty="0">
              <a:solidFill>
                <a:srgbClr val="595959"/>
              </a:solidFill>
              <a:latin typeface="Avenir LT Std 45 Book" panose="020B0502020203020204" pitchFamily="34" charset="0"/>
            </a:endParaRPr>
          </a:p>
          <a:p>
            <a:r>
              <a:rPr lang="en-GB" sz="2670" dirty="0">
                <a:solidFill>
                  <a:srgbClr val="595959"/>
                </a:solidFill>
                <a:latin typeface="Avenir LT Std 45 Book" panose="020B0502020203020204" pitchFamily="34" charset="0"/>
              </a:rPr>
              <a:t>Apprentices must achieve a minimum of a Pass in both assessment methods to achieve an overall Pass, and a Distinction in both assessment methods to achieve an overall Distinction. </a:t>
            </a:r>
          </a:p>
          <a:p>
            <a:r>
              <a:rPr lang="en-GB" sz="2670" dirty="0">
                <a:solidFill>
                  <a:srgbClr val="595959"/>
                </a:solidFill>
                <a:latin typeface="Avenir LT Std 45 Book" panose="020B0502020203020204" pitchFamily="34" charset="0"/>
              </a:rPr>
              <a:t> </a:t>
            </a:r>
          </a:p>
          <a:p>
            <a:r>
              <a:rPr lang="en-GB" sz="2670" dirty="0">
                <a:solidFill>
                  <a:srgbClr val="595959"/>
                </a:solidFill>
                <a:latin typeface="Avenir LT Std 45 Book" panose="020B0502020203020204" pitchFamily="34" charset="0"/>
              </a:rPr>
              <a:t>Each assessment method is graded either a Distinction, Pass or Fail as follows:</a:t>
            </a:r>
          </a:p>
          <a:p>
            <a:pPr defTabSz="5806147">
              <a:lnSpc>
                <a:spcPct val="150000"/>
              </a:lnSpc>
              <a:spcBef>
                <a:spcPct val="20000"/>
              </a:spcBef>
              <a:buClr>
                <a:srgbClr val="DF157C"/>
              </a:buClr>
            </a:pPr>
            <a:endParaRPr lang="en-GB" sz="2800" dirty="0">
              <a:solidFill>
                <a:srgbClr val="595959"/>
              </a:solidFill>
              <a:latin typeface="Avenir LT Std 45 Book" panose="020B0502020203020204" pitchFamily="34" charset="0"/>
            </a:endParaRPr>
          </a:p>
        </p:txBody>
      </p:sp>
      <p:graphicFrame>
        <p:nvGraphicFramePr>
          <p:cNvPr id="21" name="Table 20">
            <a:extLst>
              <a:ext uri="{FF2B5EF4-FFF2-40B4-BE49-F238E27FC236}">
                <a16:creationId xmlns:a16="http://schemas.microsoft.com/office/drawing/2014/main" id="{427E5CC3-F836-472F-AFBA-FBCCC37E4CC3}"/>
              </a:ext>
            </a:extLst>
          </p:cNvPr>
          <p:cNvGraphicFramePr>
            <a:graphicFrameLocks noGrp="1"/>
          </p:cNvGraphicFramePr>
          <p:nvPr>
            <p:extLst>
              <p:ext uri="{D42A27DB-BD31-4B8C-83A1-F6EECF244321}">
                <p14:modId xmlns:p14="http://schemas.microsoft.com/office/powerpoint/2010/main" val="2738313880"/>
              </p:ext>
            </p:extLst>
          </p:nvPr>
        </p:nvGraphicFramePr>
        <p:xfrm>
          <a:off x="1939048" y="6553200"/>
          <a:ext cx="14302540" cy="5029199"/>
        </p:xfrm>
        <a:graphic>
          <a:graphicData uri="http://schemas.openxmlformats.org/drawingml/2006/table">
            <a:tbl>
              <a:tblPr firstRow="1" bandRow="1">
                <a:tableStyleId>{5C22544A-7EE6-4342-B048-85BDC9FD1C3A}</a:tableStyleId>
              </a:tblPr>
              <a:tblGrid>
                <a:gridCol w="3387222">
                  <a:extLst>
                    <a:ext uri="{9D8B030D-6E8A-4147-A177-3AD203B41FA5}">
                      <a16:colId xmlns:a16="http://schemas.microsoft.com/office/drawing/2014/main" val="1793410702"/>
                    </a:ext>
                  </a:extLst>
                </a:gridCol>
                <a:gridCol w="2253943">
                  <a:extLst>
                    <a:ext uri="{9D8B030D-6E8A-4147-A177-3AD203B41FA5}">
                      <a16:colId xmlns:a16="http://schemas.microsoft.com/office/drawing/2014/main" val="3640954644"/>
                    </a:ext>
                  </a:extLst>
                </a:gridCol>
                <a:gridCol w="3895470">
                  <a:extLst>
                    <a:ext uri="{9D8B030D-6E8A-4147-A177-3AD203B41FA5}">
                      <a16:colId xmlns:a16="http://schemas.microsoft.com/office/drawing/2014/main" val="1988528698"/>
                    </a:ext>
                  </a:extLst>
                </a:gridCol>
                <a:gridCol w="4765905">
                  <a:extLst>
                    <a:ext uri="{9D8B030D-6E8A-4147-A177-3AD203B41FA5}">
                      <a16:colId xmlns:a16="http://schemas.microsoft.com/office/drawing/2014/main" val="1525359489"/>
                    </a:ext>
                  </a:extLst>
                </a:gridCol>
              </a:tblGrid>
              <a:tr h="581491">
                <a:tc>
                  <a:txBody>
                    <a:bodyPr/>
                    <a:lstStyle/>
                    <a:p>
                      <a:pPr algn="ctr"/>
                      <a:r>
                        <a:rPr lang="en-GB" sz="2200" dirty="0">
                          <a:solidFill>
                            <a:schemeClr val="bg1"/>
                          </a:solidFill>
                          <a:latin typeface="Avenir LT Std 45 Book" panose="020B0502020203020204" pitchFamily="34" charset="0"/>
                        </a:rPr>
                        <a:t>Assessment Method</a:t>
                      </a:r>
                    </a:p>
                  </a:txBody>
                  <a:tcPr marL="91429" marR="91429" marT="45715" marB="45715" anchor="ctr">
                    <a:solidFill>
                      <a:srgbClr val="DF157C"/>
                    </a:solidFill>
                  </a:tcPr>
                </a:tc>
                <a:tc>
                  <a:txBody>
                    <a:bodyPr/>
                    <a:lstStyle/>
                    <a:p>
                      <a:pPr algn="ctr"/>
                      <a:r>
                        <a:rPr lang="en-GB" sz="2200" dirty="0">
                          <a:solidFill>
                            <a:schemeClr val="bg1"/>
                          </a:solidFill>
                          <a:latin typeface="Avenir LT Std 45 Book" panose="020B0502020203020204" pitchFamily="34" charset="0"/>
                        </a:rPr>
                        <a:t>Fail</a:t>
                      </a:r>
                    </a:p>
                  </a:txBody>
                  <a:tcPr marL="91429" marR="91429" marT="45715" marB="45715" anchor="ctr">
                    <a:solidFill>
                      <a:srgbClr val="DF157C"/>
                    </a:solidFill>
                  </a:tcPr>
                </a:tc>
                <a:tc>
                  <a:txBody>
                    <a:bodyPr/>
                    <a:lstStyle/>
                    <a:p>
                      <a:pPr algn="ctr"/>
                      <a:r>
                        <a:rPr lang="en-GB" sz="2200" dirty="0">
                          <a:solidFill>
                            <a:schemeClr val="bg1"/>
                          </a:solidFill>
                          <a:latin typeface="Avenir LT Std 45 Book" panose="020B0502020203020204" pitchFamily="34" charset="0"/>
                        </a:rPr>
                        <a:t>Pass  </a:t>
                      </a:r>
                    </a:p>
                  </a:txBody>
                  <a:tcPr marL="91429" marR="91429" marT="45715" marB="45715" anchor="ctr">
                    <a:solidFill>
                      <a:srgbClr val="DF157C"/>
                    </a:solidFill>
                  </a:tcPr>
                </a:tc>
                <a:tc>
                  <a:txBody>
                    <a:bodyPr/>
                    <a:lstStyle/>
                    <a:p>
                      <a:pPr algn="ctr"/>
                      <a:r>
                        <a:rPr lang="en-GB" sz="2200" dirty="0">
                          <a:solidFill>
                            <a:schemeClr val="bg1"/>
                          </a:solidFill>
                          <a:latin typeface="Avenir LT Std 45 Book" panose="020B0502020203020204" pitchFamily="34" charset="0"/>
                        </a:rPr>
                        <a:t>Distinction </a:t>
                      </a:r>
                    </a:p>
                  </a:txBody>
                  <a:tcPr marL="91429" marR="91429" marT="45715" marB="45715" anchor="ctr">
                    <a:solidFill>
                      <a:srgbClr val="DF157C"/>
                    </a:solidFill>
                  </a:tcPr>
                </a:tc>
                <a:extLst>
                  <a:ext uri="{0D108BD9-81ED-4DB2-BD59-A6C34878D82A}">
                    <a16:rowId xmlns:a16="http://schemas.microsoft.com/office/drawing/2014/main" val="704548007"/>
                  </a:ext>
                </a:extLst>
              </a:tr>
              <a:tr h="2223854">
                <a:tc>
                  <a:txBody>
                    <a:bodyPr/>
                    <a:lstStyle/>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r>
                        <a:rPr lang="en-GB" sz="2200" kern="1200" dirty="0">
                          <a:solidFill>
                            <a:srgbClr val="595959"/>
                          </a:solidFill>
                          <a:latin typeface="Avenir LT Std 45 Book" panose="020B0502020203020204" pitchFamily="34" charset="0"/>
                          <a:ea typeface="+mn-ea"/>
                          <a:cs typeface="+mn-cs"/>
                        </a:rPr>
                        <a:t>Presentation with Questions and Answers</a:t>
                      </a:r>
                    </a:p>
                    <a:p>
                      <a:pPr algn="l">
                        <a:lnSpc>
                          <a:spcPct val="107000"/>
                        </a:lnSpc>
                      </a:pPr>
                      <a:r>
                        <a:rPr lang="en-GB" sz="2200" kern="1200" dirty="0">
                          <a:solidFill>
                            <a:srgbClr val="595959"/>
                          </a:solidFill>
                          <a:latin typeface="Avenir LT Std 45 Book" panose="020B0502020203020204" pitchFamily="34" charset="0"/>
                          <a:ea typeface="+mn-ea"/>
                          <a:cs typeface="+mn-cs"/>
                        </a:rPr>
                        <a:t> </a:t>
                      </a:r>
                    </a:p>
                  </a:txBody>
                  <a:tcPr marL="68580" marR="68580" marT="0" marB="0">
                    <a:solidFill>
                      <a:schemeClr val="bg1">
                        <a:lumMod val="95000"/>
                      </a:schemeClr>
                    </a:solidFill>
                  </a:tcPr>
                </a:tc>
                <a:tc>
                  <a:txBody>
                    <a:bodyPr/>
                    <a:lstStyle/>
                    <a:p>
                      <a:pPr marL="226695" indent="-226695" algn="l">
                        <a:lnSpc>
                          <a:spcPct val="107000"/>
                        </a:lnSpc>
                      </a:pPr>
                      <a:endParaRPr lang="en-GB" sz="2200" kern="1200" dirty="0">
                        <a:solidFill>
                          <a:srgbClr val="595959"/>
                        </a:solidFill>
                        <a:latin typeface="Avenir LT Std 45 Book" panose="020B0502020203020204" pitchFamily="34" charset="0"/>
                        <a:ea typeface="+mn-ea"/>
                        <a:cs typeface="+mn-cs"/>
                      </a:endParaRPr>
                    </a:p>
                    <a:p>
                      <a:pPr marL="226695" indent="-226695" algn="l">
                        <a:lnSpc>
                          <a:spcPct val="107000"/>
                        </a:lnSpc>
                      </a:pPr>
                      <a:endParaRPr lang="en-GB" sz="2200" kern="1200" dirty="0">
                        <a:solidFill>
                          <a:srgbClr val="595959"/>
                        </a:solidFill>
                        <a:latin typeface="Avenir LT Std 45 Book" panose="020B0502020203020204" pitchFamily="34" charset="0"/>
                        <a:ea typeface="+mn-ea"/>
                        <a:cs typeface="+mn-cs"/>
                      </a:endParaRPr>
                    </a:p>
                    <a:p>
                      <a:pPr marL="226695" indent="-226695" algn="l">
                        <a:lnSpc>
                          <a:spcPct val="107000"/>
                        </a:lnSpc>
                      </a:pPr>
                      <a:endParaRPr lang="en-GB" sz="2200" kern="1200" dirty="0">
                        <a:solidFill>
                          <a:srgbClr val="595959"/>
                        </a:solidFill>
                        <a:latin typeface="Avenir LT Std 45 Book" panose="020B0502020203020204" pitchFamily="34" charset="0"/>
                        <a:ea typeface="+mn-ea"/>
                        <a:cs typeface="+mn-cs"/>
                      </a:endParaRPr>
                    </a:p>
                    <a:p>
                      <a:pPr marL="226695" indent="-226695" algn="l">
                        <a:lnSpc>
                          <a:spcPct val="107000"/>
                        </a:lnSpc>
                      </a:pPr>
                      <a:r>
                        <a:rPr lang="en-GB" sz="2200" kern="1200" dirty="0">
                          <a:solidFill>
                            <a:srgbClr val="595959"/>
                          </a:solidFill>
                          <a:latin typeface="Avenir LT Std 45 Book" panose="020B0502020203020204" pitchFamily="34" charset="0"/>
                          <a:ea typeface="+mn-ea"/>
                          <a:cs typeface="+mn-cs"/>
                        </a:rPr>
                        <a:t>Pass descriptors not met</a:t>
                      </a:r>
                    </a:p>
                  </a:txBody>
                  <a:tcPr marL="68580" marR="68580" marT="0" marB="0">
                    <a:solidFill>
                      <a:schemeClr val="bg1">
                        <a:lumMod val="95000"/>
                      </a:schemeClr>
                    </a:solidFill>
                  </a:tcPr>
                </a:tc>
                <a:tc>
                  <a:txBody>
                    <a:bodyPr/>
                    <a:lstStyle/>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r>
                        <a:rPr lang="en-GB" sz="2200" kern="1200" dirty="0">
                          <a:solidFill>
                            <a:srgbClr val="595959"/>
                          </a:solidFill>
                          <a:latin typeface="Avenir LT Std 45 Book" panose="020B0502020203020204" pitchFamily="34" charset="0"/>
                          <a:ea typeface="+mn-ea"/>
                          <a:cs typeface="+mn-cs"/>
                        </a:rPr>
                        <a:t>The Apprentice must meet all 13 Pass descriptors which are mapped to this assessment method at Pass level.</a:t>
                      </a:r>
                    </a:p>
                    <a:p>
                      <a:pPr algn="l">
                        <a:lnSpc>
                          <a:spcPct val="107000"/>
                        </a:lnSpc>
                      </a:pPr>
                      <a:r>
                        <a:rPr lang="en-GB" sz="2200" kern="1200" dirty="0">
                          <a:solidFill>
                            <a:srgbClr val="595959"/>
                          </a:solidFill>
                          <a:latin typeface="Avenir LT Std 45 Book" panose="020B0502020203020204" pitchFamily="34" charset="0"/>
                          <a:ea typeface="+mn-ea"/>
                          <a:cs typeface="+mn-cs"/>
                        </a:rPr>
                        <a:t> </a:t>
                      </a:r>
                    </a:p>
                  </a:txBody>
                  <a:tcPr marL="68580" marR="68580" marT="0" marB="0">
                    <a:solidFill>
                      <a:schemeClr val="bg1">
                        <a:lumMod val="95000"/>
                      </a:schemeClr>
                    </a:solidFill>
                  </a:tcPr>
                </a:tc>
                <a:tc>
                  <a:txBody>
                    <a:bodyPr/>
                    <a:lstStyle/>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r>
                        <a:rPr lang="en-GB" sz="2200" kern="1200" dirty="0">
                          <a:solidFill>
                            <a:srgbClr val="595959"/>
                          </a:solidFill>
                          <a:latin typeface="Avenir LT Std 45 Book" panose="020B0502020203020204" pitchFamily="34" charset="0"/>
                          <a:ea typeface="+mn-ea"/>
                          <a:cs typeface="+mn-cs"/>
                        </a:rPr>
                        <a:t>In addition to the Pass descriptors, the Apprentice must meet all 7 Distinction descriptors which are mapped to this assessment method at Distinction level.</a:t>
                      </a:r>
                    </a:p>
                  </a:txBody>
                  <a:tcPr marL="68580" marR="68580" marT="0" marB="0">
                    <a:solidFill>
                      <a:schemeClr val="bg1">
                        <a:lumMod val="95000"/>
                      </a:schemeClr>
                    </a:solidFill>
                  </a:tcPr>
                </a:tc>
                <a:extLst>
                  <a:ext uri="{0D108BD9-81ED-4DB2-BD59-A6C34878D82A}">
                    <a16:rowId xmlns:a16="http://schemas.microsoft.com/office/drawing/2014/main" val="2925188796"/>
                  </a:ext>
                </a:extLst>
              </a:tr>
              <a:tr h="2223854">
                <a:tc>
                  <a:txBody>
                    <a:bodyPr/>
                    <a:lstStyle/>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r>
                        <a:rPr lang="en-GB" sz="2200" kern="1200" dirty="0">
                          <a:solidFill>
                            <a:srgbClr val="595959"/>
                          </a:solidFill>
                          <a:latin typeface="Avenir LT Std 45 Book" panose="020B0502020203020204" pitchFamily="34" charset="0"/>
                          <a:ea typeface="+mn-ea"/>
                          <a:cs typeface="+mn-cs"/>
                        </a:rPr>
                        <a:t>Professional Discussion underpinned by Portfolio of Evidence</a:t>
                      </a:r>
                    </a:p>
                    <a:p>
                      <a:pPr algn="l">
                        <a:lnSpc>
                          <a:spcPct val="107000"/>
                        </a:lnSpc>
                      </a:pPr>
                      <a:r>
                        <a:rPr lang="en-GB" sz="2200" kern="1200" dirty="0">
                          <a:solidFill>
                            <a:srgbClr val="595959"/>
                          </a:solidFill>
                          <a:latin typeface="Avenir LT Std 45 Book" panose="020B0502020203020204" pitchFamily="34" charset="0"/>
                          <a:ea typeface="+mn-ea"/>
                          <a:cs typeface="+mn-cs"/>
                        </a:rPr>
                        <a:t> </a:t>
                      </a:r>
                    </a:p>
                  </a:txBody>
                  <a:tcPr marL="68580" marR="68580" marT="0" marB="0">
                    <a:solidFill>
                      <a:schemeClr val="bg1">
                        <a:lumMod val="95000"/>
                      </a:schemeClr>
                    </a:solidFill>
                  </a:tcPr>
                </a:tc>
                <a:tc>
                  <a:txBody>
                    <a:bodyPr/>
                    <a:lstStyle/>
                    <a:p>
                      <a:pPr marL="226695" indent="-226695" algn="l">
                        <a:lnSpc>
                          <a:spcPct val="107000"/>
                        </a:lnSpc>
                      </a:pPr>
                      <a:endParaRPr lang="en-GB" sz="2200" kern="1200" dirty="0">
                        <a:solidFill>
                          <a:srgbClr val="595959"/>
                        </a:solidFill>
                        <a:latin typeface="Avenir LT Std 45 Book" panose="020B0502020203020204" pitchFamily="34" charset="0"/>
                        <a:ea typeface="+mn-ea"/>
                        <a:cs typeface="+mn-cs"/>
                      </a:endParaRPr>
                    </a:p>
                    <a:p>
                      <a:pPr marL="226695" indent="-226695" algn="l">
                        <a:lnSpc>
                          <a:spcPct val="107000"/>
                        </a:lnSpc>
                      </a:pPr>
                      <a:endParaRPr lang="en-GB" sz="2200" kern="1200" dirty="0">
                        <a:solidFill>
                          <a:srgbClr val="595959"/>
                        </a:solidFill>
                        <a:latin typeface="Avenir LT Std 45 Book" panose="020B0502020203020204" pitchFamily="34" charset="0"/>
                        <a:ea typeface="+mn-ea"/>
                        <a:cs typeface="+mn-cs"/>
                      </a:endParaRPr>
                    </a:p>
                    <a:p>
                      <a:pPr marL="226695" indent="-226695" algn="l">
                        <a:lnSpc>
                          <a:spcPct val="107000"/>
                        </a:lnSpc>
                      </a:pPr>
                      <a:r>
                        <a:rPr lang="en-GB" sz="2200" kern="1200" dirty="0">
                          <a:solidFill>
                            <a:srgbClr val="595959"/>
                          </a:solidFill>
                          <a:latin typeface="Avenir LT Std 45 Book" panose="020B0502020203020204" pitchFamily="34" charset="0"/>
                          <a:ea typeface="+mn-ea"/>
                          <a:cs typeface="+mn-cs"/>
                        </a:rPr>
                        <a:t>Pass descriptors not met</a:t>
                      </a:r>
                    </a:p>
                  </a:txBody>
                  <a:tcPr marL="68580" marR="68580" marT="0" marB="0">
                    <a:solidFill>
                      <a:schemeClr val="bg1">
                        <a:lumMod val="95000"/>
                      </a:schemeClr>
                    </a:solidFill>
                  </a:tcPr>
                </a:tc>
                <a:tc>
                  <a:txBody>
                    <a:bodyPr/>
                    <a:lstStyle/>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r>
                        <a:rPr lang="en-GB" sz="2200" kern="1200" dirty="0">
                          <a:solidFill>
                            <a:srgbClr val="595959"/>
                          </a:solidFill>
                          <a:latin typeface="Avenir LT Std 45 Book" panose="020B0502020203020204" pitchFamily="34" charset="0"/>
                          <a:ea typeface="+mn-ea"/>
                          <a:cs typeface="+mn-cs"/>
                        </a:rPr>
                        <a:t>The Apprentice must meet all 9 Pass descriptors which are mapped to this assessment method at Pass level.</a:t>
                      </a:r>
                    </a:p>
                  </a:txBody>
                  <a:tcPr marL="68580" marR="68580" marT="0" marB="0">
                    <a:solidFill>
                      <a:schemeClr val="bg1">
                        <a:lumMod val="95000"/>
                      </a:schemeClr>
                    </a:solidFill>
                  </a:tcPr>
                </a:tc>
                <a:tc>
                  <a:txBody>
                    <a:bodyPr/>
                    <a:lstStyle/>
                    <a:p>
                      <a:pPr algn="l">
                        <a:lnSpc>
                          <a:spcPct val="107000"/>
                        </a:lnSpc>
                      </a:pPr>
                      <a:endParaRPr lang="en-GB" sz="2200" kern="1200" dirty="0">
                        <a:solidFill>
                          <a:srgbClr val="595959"/>
                        </a:solidFill>
                        <a:latin typeface="Avenir LT Std 45 Book" panose="020B0502020203020204" pitchFamily="34" charset="0"/>
                        <a:ea typeface="+mn-ea"/>
                        <a:cs typeface="+mn-cs"/>
                      </a:endParaRPr>
                    </a:p>
                    <a:p>
                      <a:pPr algn="l">
                        <a:lnSpc>
                          <a:spcPct val="107000"/>
                        </a:lnSpc>
                      </a:pPr>
                      <a:r>
                        <a:rPr lang="en-GB" sz="2200" kern="1200" dirty="0">
                          <a:solidFill>
                            <a:srgbClr val="595959"/>
                          </a:solidFill>
                          <a:latin typeface="Avenir LT Std 45 Book" panose="020B0502020203020204" pitchFamily="34" charset="0"/>
                          <a:ea typeface="+mn-ea"/>
                          <a:cs typeface="+mn-cs"/>
                        </a:rPr>
                        <a:t>In addition to the Pass descriptors, the Apprentice must meet all 5 Distinction descriptors which are mapped to this assessment method at Distinction level.</a:t>
                      </a:r>
                    </a:p>
                  </a:txBody>
                  <a:tcPr marL="68580" marR="68580" marT="0" marB="0">
                    <a:solidFill>
                      <a:schemeClr val="bg1">
                        <a:lumMod val="95000"/>
                      </a:schemeClr>
                    </a:solidFill>
                  </a:tcPr>
                </a:tc>
                <a:extLst>
                  <a:ext uri="{0D108BD9-81ED-4DB2-BD59-A6C34878D82A}">
                    <a16:rowId xmlns:a16="http://schemas.microsoft.com/office/drawing/2014/main" val="1274845832"/>
                  </a:ext>
                </a:extLst>
              </a:tr>
            </a:tbl>
          </a:graphicData>
        </a:graphic>
      </p:graphicFrame>
    </p:spTree>
    <p:extLst>
      <p:ext uri="{BB962C8B-B14F-4D97-AF65-F5344CB8AC3E}">
        <p14:creationId xmlns:p14="http://schemas.microsoft.com/office/powerpoint/2010/main" val="4289281768"/>
      </p:ext>
    </p:extLst>
  </p:cSld>
  <p:clrMapOvr>
    <a:masterClrMapping/>
  </p:clrMapOvr>
  <mc:AlternateContent xmlns:mc="http://schemas.openxmlformats.org/markup-compatibility/2006" xmlns:p14="http://schemas.microsoft.com/office/powerpoint/2010/main">
    <mc:Choice Requires="p14">
      <p:transition p14:dur="0" advTm="180000"/>
    </mc:Choice>
    <mc:Fallback xmlns="">
      <p:transition advTm="18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C266B8A-1BBB-49E2-9BDE-57C47B1BA3E4}"/>
              </a:ext>
            </a:extLst>
          </p:cNvPr>
          <p:cNvSpPr txBox="1">
            <a:spLocks/>
          </p:cNvSpPr>
          <p:nvPr/>
        </p:nvSpPr>
        <p:spPr>
          <a:xfrm>
            <a:off x="1463909" y="2819400"/>
            <a:ext cx="14038061" cy="9676141"/>
          </a:xfrm>
          <a:prstGeom prst="rect">
            <a:avLst/>
          </a:prstGeom>
        </p:spPr>
        <p:txBody>
          <a:bodyPr>
            <a:noAutofit/>
          </a:bodyPr>
          <a:lstStyle>
            <a:lvl1pPr marL="816479" indent="-816479" algn="l" defTabSz="2177278" rtl="0" eaLnBrk="1" latinLnBrk="0" hangingPunct="1">
              <a:spcBef>
                <a:spcPct val="20000"/>
              </a:spcBef>
              <a:buFont typeface="Arial" pitchFamily="34" charset="0"/>
              <a:buChar char="•"/>
              <a:defRPr sz="7600" kern="1200">
                <a:solidFill>
                  <a:schemeClr val="tx1"/>
                </a:solidFill>
                <a:latin typeface="+mn-lt"/>
                <a:ea typeface="+mn-ea"/>
                <a:cs typeface="+mn-cs"/>
              </a:defRPr>
            </a:lvl1pPr>
            <a:lvl2pPr marL="1769038" indent="-680399" algn="l" defTabSz="2177278" rtl="0" eaLnBrk="1" latinLnBrk="0" hangingPunct="1">
              <a:spcBef>
                <a:spcPct val="20000"/>
              </a:spcBef>
              <a:buFont typeface="Arial" pitchFamily="34" charset="0"/>
              <a:buChar char="–"/>
              <a:defRPr sz="6700" kern="1200">
                <a:solidFill>
                  <a:schemeClr val="tx1"/>
                </a:solidFill>
                <a:latin typeface="+mn-lt"/>
                <a:ea typeface="+mn-ea"/>
                <a:cs typeface="+mn-cs"/>
              </a:defRPr>
            </a:lvl2pPr>
            <a:lvl3pPr marL="2721597" indent="-544319" algn="l" defTabSz="2177278" rtl="0" eaLnBrk="1" latinLnBrk="0" hangingPunct="1">
              <a:spcBef>
                <a:spcPct val="20000"/>
              </a:spcBef>
              <a:buFont typeface="Arial" pitchFamily="34" charset="0"/>
              <a:buChar char="•"/>
              <a:defRPr sz="5700" kern="1200">
                <a:solidFill>
                  <a:schemeClr val="tx1"/>
                </a:solidFill>
                <a:latin typeface="+mn-lt"/>
                <a:ea typeface="+mn-ea"/>
                <a:cs typeface="+mn-cs"/>
              </a:defRPr>
            </a:lvl3pPr>
            <a:lvl4pPr marL="3810236"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4pPr>
            <a:lvl5pPr marL="4898875"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5pPr>
            <a:lvl6pPr marL="5987514"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6pPr>
            <a:lvl7pPr marL="7076153"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7pPr>
            <a:lvl8pPr marL="8164792"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8pPr>
            <a:lvl9pPr marL="9253431" indent="-544319" algn="l" defTabSz="2177278" rtl="0" eaLnBrk="1" latinLnBrk="0" hangingPunct="1">
              <a:spcBef>
                <a:spcPct val="20000"/>
              </a:spcBef>
              <a:buFont typeface="Arial" pitchFamily="34" charset="0"/>
              <a:buChar char="•"/>
              <a:defRPr sz="4800" kern="1200">
                <a:solidFill>
                  <a:schemeClr val="tx1"/>
                </a:solidFill>
                <a:latin typeface="+mn-lt"/>
                <a:ea typeface="+mn-ea"/>
                <a:cs typeface="+mn-cs"/>
              </a:defRPr>
            </a:lvl9pPr>
          </a:lstStyle>
          <a:p>
            <a:pPr marL="0" indent="0">
              <a:buClr>
                <a:srgbClr val="DF157C"/>
              </a:buClr>
              <a:buNone/>
            </a:pPr>
            <a:r>
              <a:rPr lang="en-GB" sz="2670" dirty="0">
                <a:solidFill>
                  <a:srgbClr val="595959"/>
                </a:solidFill>
                <a:latin typeface="Avenir LT Std 45 Book" panose="020B0502020203020204" pitchFamily="34" charset="0"/>
              </a:rPr>
              <a:t>The Apprentice’s employer will need to agree that either a re-sit or re-take is an appropriate course of action. A re-sit does not require further learning, whereas a re-take does. </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An Apprentice who fails an assessment method will be required to re-sit or re-take any failed assessment method only. </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Any assessment method re-sit or re-take must be taken within 3 months of the Fail notification, otherwise the entire EPA must be taken again. </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Re-sits and re-takes are not offered to Apprentices wishing to move from Pass to Distinction. </a:t>
            </a:r>
          </a:p>
          <a:p>
            <a:pPr marL="0" indent="0">
              <a:buClr>
                <a:srgbClr val="DF157C"/>
              </a:buClr>
              <a:buNone/>
            </a:pPr>
            <a:endParaRPr lang="en-GB" sz="2670" dirty="0">
              <a:solidFill>
                <a:srgbClr val="595959"/>
              </a:solidFill>
              <a:latin typeface="Avenir LT Std 45 Book" panose="020B0502020203020204" pitchFamily="34" charset="0"/>
            </a:endParaRPr>
          </a:p>
          <a:p>
            <a:pPr marL="0" indent="0">
              <a:buClr>
                <a:srgbClr val="DF157C"/>
              </a:buClr>
              <a:buNone/>
            </a:pPr>
            <a:r>
              <a:rPr lang="en-GB" sz="2670" dirty="0">
                <a:solidFill>
                  <a:srgbClr val="595959"/>
                </a:solidFill>
                <a:latin typeface="Avenir LT Std 45 Book" panose="020B0502020203020204" pitchFamily="34" charset="0"/>
              </a:rPr>
              <a:t>Where any assessment method has to be re-sat or re-taken, the Apprentice will be awarded a maximum EPA grade of pass. </a:t>
            </a:r>
            <a:endParaRPr lang="en-GB" sz="2800" dirty="0">
              <a:solidFill>
                <a:srgbClr val="595959"/>
              </a:solidFill>
              <a:latin typeface="Avenir LT Std 45 Book" panose="020B0502020203020204" pitchFamily="34" charset="0"/>
            </a:endParaRPr>
          </a:p>
          <a:p>
            <a:pPr marL="0" indent="0">
              <a:buClr>
                <a:srgbClr val="DF157C"/>
              </a:buClr>
              <a:buNone/>
            </a:pPr>
            <a:endParaRPr lang="en-GB" sz="2800" dirty="0">
              <a:solidFill>
                <a:srgbClr val="595959"/>
              </a:solidFill>
              <a:latin typeface="Avenir LT Std 45 Book" panose="020B0502020203020204" pitchFamily="34" charset="0"/>
            </a:endParaRPr>
          </a:p>
          <a:p>
            <a:pPr marL="457206" indent="-457206">
              <a:buClr>
                <a:srgbClr val="DF157C"/>
              </a:buClr>
            </a:pPr>
            <a:endParaRPr lang="en-US" sz="2800" dirty="0">
              <a:solidFill>
                <a:srgbClr val="595959"/>
              </a:solidFill>
              <a:latin typeface="Avenir LT Std 45 Book" panose="020B0502020203020204" pitchFamily="34" charset="0"/>
            </a:endParaRPr>
          </a:p>
        </p:txBody>
      </p:sp>
      <p:pic>
        <p:nvPicPr>
          <p:cNvPr id="4" name="Picture Placeholder 9">
            <a:extLst>
              <a:ext uri="{FF2B5EF4-FFF2-40B4-BE49-F238E27FC236}">
                <a16:creationId xmlns:a16="http://schemas.microsoft.com/office/drawing/2014/main" id="{911A2DA0-AD25-4DCC-8959-545583D252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450702" y="894"/>
            <a:ext cx="6934885" cy="11885653"/>
          </a:xfrm>
          <a:prstGeom prst="rect">
            <a:avLst/>
          </a:prstGeom>
        </p:spPr>
      </p:pic>
      <p:sp>
        <p:nvSpPr>
          <p:cNvPr id="5" name="Rectangle 4">
            <a:extLst>
              <a:ext uri="{FF2B5EF4-FFF2-40B4-BE49-F238E27FC236}">
                <a16:creationId xmlns:a16="http://schemas.microsoft.com/office/drawing/2014/main" id="{3A3529E7-0AD5-4CD9-9F3B-B149C88D6926}"/>
              </a:ext>
            </a:extLst>
          </p:cNvPr>
          <p:cNvSpPr/>
          <p:nvPr/>
        </p:nvSpPr>
        <p:spPr>
          <a:xfrm>
            <a:off x="16981552" y="894"/>
            <a:ext cx="761899" cy="11885653"/>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grpSp>
        <p:nvGrpSpPr>
          <p:cNvPr id="6" name="Group 5">
            <a:extLst>
              <a:ext uri="{FF2B5EF4-FFF2-40B4-BE49-F238E27FC236}">
                <a16:creationId xmlns:a16="http://schemas.microsoft.com/office/drawing/2014/main" id="{C166654C-E55D-4E82-A2C2-C9765445C58C}"/>
              </a:ext>
            </a:extLst>
          </p:cNvPr>
          <p:cNvGrpSpPr/>
          <p:nvPr/>
        </p:nvGrpSpPr>
        <p:grpSpPr>
          <a:xfrm>
            <a:off x="21196502" y="9034427"/>
            <a:ext cx="2424987" cy="2350725"/>
            <a:chOff x="18441987" y="7510709"/>
            <a:chExt cx="4166181" cy="4038600"/>
          </a:xfrm>
        </p:grpSpPr>
        <p:sp>
          <p:nvSpPr>
            <p:cNvPr id="7" name="Rectangle 6">
              <a:extLst>
                <a:ext uri="{FF2B5EF4-FFF2-40B4-BE49-F238E27FC236}">
                  <a16:creationId xmlns:a16="http://schemas.microsoft.com/office/drawing/2014/main" id="{9D1FCAA1-B31E-4D5B-B191-7D599F5838FD}"/>
                </a:ext>
              </a:extLst>
            </p:cNvPr>
            <p:cNvSpPr/>
            <p:nvPr/>
          </p:nvSpPr>
          <p:spPr>
            <a:xfrm>
              <a:off x="18441987" y="10134600"/>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8" name="Rectangle 7">
              <a:extLst>
                <a:ext uri="{FF2B5EF4-FFF2-40B4-BE49-F238E27FC236}">
                  <a16:creationId xmlns:a16="http://schemas.microsoft.com/office/drawing/2014/main" id="{01C1F703-EF3B-4FA2-B13B-CB4562777142}"/>
                </a:ext>
              </a:extLst>
            </p:cNvPr>
            <p:cNvSpPr/>
            <p:nvPr/>
          </p:nvSpPr>
          <p:spPr>
            <a:xfrm rot="5400000">
              <a:off x="19881514" y="8822655"/>
              <a:ext cx="4038600"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9" name="Rectangle 8">
              <a:extLst>
                <a:ext uri="{FF2B5EF4-FFF2-40B4-BE49-F238E27FC236}">
                  <a16:creationId xmlns:a16="http://schemas.microsoft.com/office/drawing/2014/main" id="{6335B6AA-189E-452D-9F30-A1D8F53CAD44}"/>
                </a:ext>
              </a:extLst>
            </p:cNvPr>
            <p:cNvSpPr/>
            <p:nvPr/>
          </p:nvSpPr>
          <p:spPr>
            <a:xfrm rot="5400000">
              <a:off x="19100635" y="9448800"/>
              <a:ext cx="2786308" cy="1414708"/>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grpSp>
      <p:sp>
        <p:nvSpPr>
          <p:cNvPr id="10" name="Rectangle 9">
            <a:extLst>
              <a:ext uri="{FF2B5EF4-FFF2-40B4-BE49-F238E27FC236}">
                <a16:creationId xmlns:a16="http://schemas.microsoft.com/office/drawing/2014/main" id="{517A6F57-3590-4FAE-8BE7-E8AE3BCBBDF4}"/>
              </a:ext>
            </a:extLst>
          </p:cNvPr>
          <p:cNvSpPr/>
          <p:nvPr/>
        </p:nvSpPr>
        <p:spPr>
          <a:xfrm>
            <a:off x="1488942" y="1447800"/>
            <a:ext cx="6232796" cy="1107996"/>
          </a:xfrm>
          <a:prstGeom prst="rect">
            <a:avLst/>
          </a:prstGeom>
        </p:spPr>
        <p:txBody>
          <a:bodyPr wrap="none">
            <a:spAutoFit/>
          </a:bodyPr>
          <a:lstStyle/>
          <a:p>
            <a:r>
              <a:rPr lang="en-GB" sz="6600" b="1" dirty="0">
                <a:solidFill>
                  <a:srgbClr val="DF157C"/>
                </a:solidFill>
                <a:latin typeface="Avenir LT Std 45 Book" panose="020B0502020203020204" pitchFamily="34" charset="0"/>
              </a:rPr>
              <a:t>Re-sits/Retakes</a:t>
            </a:r>
          </a:p>
        </p:txBody>
      </p:sp>
    </p:spTree>
    <p:extLst>
      <p:ext uri="{BB962C8B-B14F-4D97-AF65-F5344CB8AC3E}">
        <p14:creationId xmlns:p14="http://schemas.microsoft.com/office/powerpoint/2010/main" val="3100373636"/>
      </p:ext>
    </p:extLst>
  </p:cSld>
  <p:clrMapOvr>
    <a:masterClrMapping/>
  </p:clrMapOvr>
  <mc:AlternateContent xmlns:mc="http://schemas.openxmlformats.org/markup-compatibility/2006" xmlns:p14="http://schemas.microsoft.com/office/powerpoint/2010/main">
    <mc:Choice Requires="p14">
      <p:transition p14:dur="0" advTm="180000"/>
    </mc:Choice>
    <mc:Fallback xmlns="">
      <p:transition advTm="18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82352E4-2F26-4CE8-8804-1B70A23CD23C}"/>
              </a:ext>
            </a:extLst>
          </p:cNvPr>
          <p:cNvSpPr/>
          <p:nvPr/>
        </p:nvSpPr>
        <p:spPr>
          <a:xfrm>
            <a:off x="1590" y="893"/>
            <a:ext cx="24384000" cy="11657083"/>
          </a:xfrm>
          <a:prstGeom prst="rect">
            <a:avLst/>
          </a:prstGeom>
          <a:solidFill>
            <a:srgbClr val="1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pic>
        <p:nvPicPr>
          <p:cNvPr id="6" name="Picture 5" descr="A close up of a piece of paper&#10;&#10;Description generated with high confidence">
            <a:extLst>
              <a:ext uri="{FF2B5EF4-FFF2-40B4-BE49-F238E27FC236}">
                <a16:creationId xmlns:a16="http://schemas.microsoft.com/office/drawing/2014/main" id="{CD46307A-59FA-4470-9409-D6986D140BB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615990" y="893"/>
            <a:ext cx="10769600" cy="11657083"/>
          </a:xfrm>
          <a:prstGeom prst="rect">
            <a:avLst/>
          </a:prstGeom>
        </p:spPr>
      </p:pic>
      <p:sp>
        <p:nvSpPr>
          <p:cNvPr id="5" name="Rectangle 4">
            <a:extLst>
              <a:ext uri="{FF2B5EF4-FFF2-40B4-BE49-F238E27FC236}">
                <a16:creationId xmlns:a16="http://schemas.microsoft.com/office/drawing/2014/main" id="{1CC4F25C-45AB-48A6-8BB3-4B7CA2604269}"/>
              </a:ext>
            </a:extLst>
          </p:cNvPr>
          <p:cNvSpPr/>
          <p:nvPr/>
        </p:nvSpPr>
        <p:spPr>
          <a:xfrm>
            <a:off x="13322586" y="893"/>
            <a:ext cx="639379" cy="11657083"/>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13" dirty="0"/>
          </a:p>
        </p:txBody>
      </p:sp>
      <p:sp>
        <p:nvSpPr>
          <p:cNvPr id="2" name="Rectangle 1">
            <a:extLst>
              <a:ext uri="{FF2B5EF4-FFF2-40B4-BE49-F238E27FC236}">
                <a16:creationId xmlns:a16="http://schemas.microsoft.com/office/drawing/2014/main" id="{D87F16C6-86FD-44C5-9EB5-025750E62ED0}"/>
              </a:ext>
            </a:extLst>
          </p:cNvPr>
          <p:cNvSpPr/>
          <p:nvPr/>
        </p:nvSpPr>
        <p:spPr>
          <a:xfrm rot="2700000">
            <a:off x="21034643" y="1299131"/>
            <a:ext cx="1853915" cy="1853915"/>
          </a:xfrm>
          <a:prstGeom prst="rect">
            <a:avLst/>
          </a:prstGeom>
          <a:solidFill>
            <a:srgbClr val="DF1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13" dirty="0"/>
          </a:p>
        </p:txBody>
      </p:sp>
      <p:sp>
        <p:nvSpPr>
          <p:cNvPr id="7" name="Rectangle 6">
            <a:extLst>
              <a:ext uri="{FF2B5EF4-FFF2-40B4-BE49-F238E27FC236}">
                <a16:creationId xmlns:a16="http://schemas.microsoft.com/office/drawing/2014/main" id="{DB81D9BC-9A96-4506-9FD1-17C88135E71B}"/>
              </a:ext>
            </a:extLst>
          </p:cNvPr>
          <p:cNvSpPr/>
          <p:nvPr/>
        </p:nvSpPr>
        <p:spPr>
          <a:xfrm>
            <a:off x="1755547" y="1143745"/>
            <a:ext cx="14780875" cy="2123658"/>
          </a:xfrm>
          <a:prstGeom prst="rect">
            <a:avLst/>
          </a:prstGeom>
        </p:spPr>
        <p:txBody>
          <a:bodyPr wrap="square">
            <a:spAutoFit/>
          </a:bodyPr>
          <a:lstStyle/>
          <a:p>
            <a:r>
              <a:rPr lang="en-GB" sz="6600" b="1" dirty="0">
                <a:solidFill>
                  <a:srgbClr val="DF157C"/>
                </a:solidFill>
                <a:latin typeface="Avenir LT Std 45 Book" panose="020B0502020203020204" pitchFamily="34" charset="0"/>
              </a:rPr>
              <a:t>Questions &amp; queries</a:t>
            </a:r>
          </a:p>
          <a:p>
            <a:r>
              <a:rPr lang="en-US" sz="6600" b="1" dirty="0">
                <a:solidFill>
                  <a:srgbClr val="DF157C"/>
                </a:solidFill>
                <a:latin typeface="Avenir LT Std 45 Book" panose="020B0502020203020204" pitchFamily="34" charset="0"/>
              </a:rPr>
              <a:t> </a:t>
            </a:r>
            <a:endParaRPr lang="en-GB" sz="6600" dirty="0">
              <a:solidFill>
                <a:srgbClr val="DF157C"/>
              </a:solidFill>
              <a:latin typeface="Avenir LT Std 45 Book" panose="020B0502020203020204" pitchFamily="34" charset="0"/>
            </a:endParaRPr>
          </a:p>
        </p:txBody>
      </p:sp>
      <p:sp>
        <p:nvSpPr>
          <p:cNvPr id="8" name="Rectangle 7">
            <a:extLst>
              <a:ext uri="{FF2B5EF4-FFF2-40B4-BE49-F238E27FC236}">
                <a16:creationId xmlns:a16="http://schemas.microsoft.com/office/drawing/2014/main" id="{98659A3C-9F5C-4C61-83CF-0C77095BBF40}"/>
              </a:ext>
            </a:extLst>
          </p:cNvPr>
          <p:cNvSpPr/>
          <p:nvPr/>
        </p:nvSpPr>
        <p:spPr>
          <a:xfrm>
            <a:off x="2828050" y="2997197"/>
            <a:ext cx="9422040" cy="6124754"/>
          </a:xfrm>
          <a:prstGeom prst="rect">
            <a:avLst/>
          </a:prstGeom>
        </p:spPr>
        <p:txBody>
          <a:bodyPr wrap="square">
            <a:spAutoFit/>
          </a:bodyPr>
          <a:lstStyle/>
          <a:p>
            <a:pPr>
              <a:lnSpc>
                <a:spcPct val="150000"/>
              </a:lnSpc>
            </a:pPr>
            <a:r>
              <a:rPr lang="en-GB" sz="2800" dirty="0">
                <a:solidFill>
                  <a:schemeClr val="bg1"/>
                </a:solidFill>
                <a:latin typeface="Avenir LT Std 45 Book" panose="020B0502020203020204" pitchFamily="34" charset="0"/>
              </a:rPr>
              <a:t>01302 760 008 </a:t>
            </a:r>
            <a:br>
              <a:rPr lang="en-GB" sz="2800" dirty="0">
                <a:solidFill>
                  <a:schemeClr val="bg1"/>
                </a:solidFill>
                <a:latin typeface="Avenir LT Std 45 Book" panose="020B0502020203020204" pitchFamily="34" charset="0"/>
              </a:rPr>
            </a:br>
            <a:endParaRPr lang="en-GB" sz="2800" dirty="0">
              <a:solidFill>
                <a:schemeClr val="bg1"/>
              </a:solidFill>
              <a:latin typeface="Avenir LT Std 45 Book" panose="020B0502020203020204" pitchFamily="34" charset="0"/>
            </a:endParaRPr>
          </a:p>
          <a:p>
            <a:pPr>
              <a:lnSpc>
                <a:spcPct val="150000"/>
              </a:lnSpc>
            </a:pPr>
            <a:r>
              <a:rPr lang="en-GB" sz="2800" u="sng" dirty="0">
                <a:solidFill>
                  <a:schemeClr val="bg1"/>
                </a:solidFill>
                <a:latin typeface="Avenir LT Std 45 Book" panose="020B0502020203020204" pitchFamily="34" charset="0"/>
                <a:hlinkClick r:id="rId4">
                  <a:extLst>
                    <a:ext uri="{A12FA001-AC4F-418D-AE19-62706E023703}">
                      <ahyp:hlinkClr xmlns:ahyp="http://schemas.microsoft.com/office/drawing/2018/hyperlinkcolor" val="tx"/>
                    </a:ext>
                  </a:extLst>
                </a:hlinkClick>
              </a:rPr>
              <a:t>info@dswapprenticeships.co.uk </a:t>
            </a:r>
            <a:endParaRPr lang="en-GB" sz="2800" u="sng" dirty="0">
              <a:solidFill>
                <a:schemeClr val="bg1"/>
              </a:solidFill>
              <a:latin typeface="Avenir LT Std 45 Book" panose="020B0502020203020204" pitchFamily="34" charset="0"/>
            </a:endParaRPr>
          </a:p>
          <a:p>
            <a:pPr>
              <a:lnSpc>
                <a:spcPct val="150000"/>
              </a:lnSpc>
            </a:pPr>
            <a:br>
              <a:rPr lang="en-GB" sz="2800" u="sng" dirty="0">
                <a:solidFill>
                  <a:schemeClr val="bg1"/>
                </a:solidFill>
                <a:latin typeface="Avenir LT Std 45 Book" panose="020B0502020203020204" pitchFamily="34" charset="0"/>
              </a:rPr>
            </a:br>
            <a:r>
              <a:rPr lang="en-GB" sz="2800" u="sng" dirty="0">
                <a:solidFill>
                  <a:schemeClr val="bg1"/>
                </a:solidFill>
                <a:latin typeface="Avenir LT Std 45 Book" panose="020B0502020203020204" pitchFamily="34" charset="0"/>
                <a:hlinkClick r:id="rId5">
                  <a:extLst>
                    <a:ext uri="{A12FA001-AC4F-418D-AE19-62706E023703}">
                      <ahyp:hlinkClr xmlns:ahyp="http://schemas.microsoft.com/office/drawing/2018/hyperlinkcolor" val="tx"/>
                    </a:ext>
                  </a:extLst>
                </a:hlinkClick>
              </a:rPr>
              <a:t>www.dswapprenticeships.co.uk </a:t>
            </a:r>
            <a:endParaRPr lang="en-GB" sz="2800" dirty="0">
              <a:solidFill>
                <a:schemeClr val="bg1"/>
              </a:solidFill>
              <a:latin typeface="Avenir LT Std 45 Book" panose="020B0502020203020204" pitchFamily="34" charset="0"/>
            </a:endParaRPr>
          </a:p>
          <a:p>
            <a:pPr>
              <a:lnSpc>
                <a:spcPct val="150000"/>
              </a:lnSpc>
            </a:pPr>
            <a:br>
              <a:rPr lang="en-GB" sz="2800" dirty="0">
                <a:solidFill>
                  <a:schemeClr val="bg1"/>
                </a:solidFill>
                <a:latin typeface="Avenir LT Std 45 Book" panose="020B0502020203020204" pitchFamily="34" charset="0"/>
              </a:rPr>
            </a:br>
            <a:r>
              <a:rPr lang="en-GB" sz="2800" dirty="0">
                <a:solidFill>
                  <a:schemeClr val="bg1"/>
                </a:solidFill>
                <a:latin typeface="Avenir LT Std 45 Book" panose="020B0502020203020204" pitchFamily="34" charset="0"/>
              </a:rPr>
              <a:t>DSW House, Unit 3, Hayfield Business Park, </a:t>
            </a:r>
          </a:p>
          <a:p>
            <a:pPr>
              <a:lnSpc>
                <a:spcPct val="150000"/>
              </a:lnSpc>
            </a:pPr>
            <a:r>
              <a:rPr lang="en-GB" sz="2800" dirty="0">
                <a:solidFill>
                  <a:schemeClr val="bg1"/>
                </a:solidFill>
                <a:latin typeface="Avenir LT Std 45 Book" panose="020B0502020203020204" pitchFamily="34" charset="0"/>
              </a:rPr>
              <a:t>Field Lane, Auckley, Doncaster, South Yorkshire, </a:t>
            </a:r>
          </a:p>
          <a:p>
            <a:pPr>
              <a:lnSpc>
                <a:spcPct val="150000"/>
              </a:lnSpc>
            </a:pPr>
            <a:r>
              <a:rPr lang="en-GB" sz="2800" dirty="0">
                <a:solidFill>
                  <a:schemeClr val="bg1"/>
                </a:solidFill>
                <a:latin typeface="Avenir LT Std 45 Book" panose="020B0502020203020204" pitchFamily="34" charset="0"/>
              </a:rPr>
              <a:t>DN9 3FL </a:t>
            </a:r>
          </a:p>
          <a:p>
            <a:endParaRPr lang="en-GB" sz="1400" dirty="0">
              <a:solidFill>
                <a:schemeClr val="bg2">
                  <a:lumMod val="50000"/>
                </a:schemeClr>
              </a:solidFill>
              <a:latin typeface="Avenir LT Std 35 Light" panose="020B0402020203020204" pitchFamily="34" charset="0"/>
            </a:endParaRPr>
          </a:p>
        </p:txBody>
      </p:sp>
      <p:pic>
        <p:nvPicPr>
          <p:cNvPr id="4" name="Graphic 3" descr="Receiver">
            <a:extLst>
              <a:ext uri="{FF2B5EF4-FFF2-40B4-BE49-F238E27FC236}">
                <a16:creationId xmlns:a16="http://schemas.microsoft.com/office/drawing/2014/main" id="{F42A40F3-870D-47C3-AC45-30C13A86AE1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8096891">
            <a:off x="2113550" y="3241048"/>
            <a:ext cx="591909" cy="591909"/>
          </a:xfrm>
          <a:prstGeom prst="rect">
            <a:avLst/>
          </a:prstGeom>
        </p:spPr>
      </p:pic>
      <p:pic>
        <p:nvPicPr>
          <p:cNvPr id="12" name="Graphic 11" descr="Envelope">
            <a:extLst>
              <a:ext uri="{FF2B5EF4-FFF2-40B4-BE49-F238E27FC236}">
                <a16:creationId xmlns:a16="http://schemas.microsoft.com/office/drawing/2014/main" id="{15BB5D50-3165-4941-AFC8-2C41CCA9FF3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092647" y="4515759"/>
            <a:ext cx="591912" cy="591912"/>
          </a:xfrm>
          <a:prstGeom prst="rect">
            <a:avLst/>
          </a:prstGeom>
        </p:spPr>
      </p:pic>
      <p:pic>
        <p:nvPicPr>
          <p:cNvPr id="14" name="Graphic 13" descr="World">
            <a:extLst>
              <a:ext uri="{FF2B5EF4-FFF2-40B4-BE49-F238E27FC236}">
                <a16:creationId xmlns:a16="http://schemas.microsoft.com/office/drawing/2014/main" id="{37070CA4-3E72-425C-9797-8440B549BCFB}"/>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033587" y="5840566"/>
            <a:ext cx="591909" cy="591909"/>
          </a:xfrm>
          <a:prstGeom prst="rect">
            <a:avLst/>
          </a:prstGeom>
        </p:spPr>
      </p:pic>
      <p:pic>
        <p:nvPicPr>
          <p:cNvPr id="16" name="Graphic 15" descr="Marker">
            <a:extLst>
              <a:ext uri="{FF2B5EF4-FFF2-40B4-BE49-F238E27FC236}">
                <a16:creationId xmlns:a16="http://schemas.microsoft.com/office/drawing/2014/main" id="{DBDFD868-DFAB-4226-88A3-8136F276CF24}"/>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3490" y="7113889"/>
            <a:ext cx="609203" cy="609203"/>
          </a:xfrm>
          <a:prstGeom prst="rect">
            <a:avLst/>
          </a:prstGeom>
        </p:spPr>
      </p:pic>
    </p:spTree>
    <p:extLst>
      <p:ext uri="{BB962C8B-B14F-4D97-AF65-F5344CB8AC3E}">
        <p14:creationId xmlns:p14="http://schemas.microsoft.com/office/powerpoint/2010/main" val="1590096330"/>
      </p:ext>
    </p:extLst>
  </p:cSld>
  <p:clrMapOvr>
    <a:masterClrMapping/>
  </p:clrMapOvr>
  <mc:AlternateContent xmlns:mc="http://schemas.openxmlformats.org/markup-compatibility/2006" xmlns:p14="http://schemas.microsoft.com/office/powerpoint/2010/main">
    <mc:Choice Requires="p14">
      <p:transition p14:dur="10" advTm="180000"/>
    </mc:Choice>
    <mc:Fallback xmlns="">
      <p:transition advTm="180000"/>
    </mc:Fallback>
  </mc:AlternateContent>
</p:sld>
</file>

<file path=ppt/theme/theme1.xml><?xml version="1.0" encoding="utf-8"?>
<a:theme xmlns:a="http://schemas.openxmlformats.org/drawingml/2006/main" name="Alpha">
  <a:themeElements>
    <a:clrScheme name="Custom 26">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3F3F3F"/>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CDBBEAF4542A4587A0F936006226C8" ma:contentTypeVersion="17" ma:contentTypeDescription="Create a new document." ma:contentTypeScope="" ma:versionID="13b0d51ec36d39fc0bf5dce19491243a">
  <xsd:schema xmlns:xsd="http://www.w3.org/2001/XMLSchema" xmlns:xs="http://www.w3.org/2001/XMLSchema" xmlns:p="http://schemas.microsoft.com/office/2006/metadata/properties" xmlns:ns2="34d92a29-8963-4c0d-891e-993f7ba8fd78" xmlns:ns3="16f60766-2ceb-46d5-b0de-eb5c3f37fce8" targetNamespace="http://schemas.microsoft.com/office/2006/metadata/properties" ma:root="true" ma:fieldsID="ccae964ce227f46a034c07cd2eeca20b" ns2:_="" ns3:_="">
    <xsd:import namespace="34d92a29-8963-4c0d-891e-993f7ba8fd78"/>
    <xsd:import namespace="16f60766-2ceb-46d5-b0de-eb5c3f37fce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d92a29-8963-4c0d-891e-993f7ba8fd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4a81ccb-bdee-4777-9e14-dd353e9d3a3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f60766-2ceb-46d5-b0de-eb5c3f37fce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56b63f7c-4320-4bd8-b5e8-08385614eb31}" ma:internalName="TaxCatchAll" ma:showField="CatchAllData" ma:web="16f60766-2ceb-46d5-b0de-eb5c3f37fc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4d92a29-8963-4c0d-891e-993f7ba8fd78">
      <Terms xmlns="http://schemas.microsoft.com/office/infopath/2007/PartnerControls"/>
    </lcf76f155ced4ddcb4097134ff3c332f>
    <TaxCatchAll xmlns="16f60766-2ceb-46d5-b0de-eb5c3f37fce8" xsi:nil="true"/>
  </documentManagement>
</p:properties>
</file>

<file path=customXml/itemProps1.xml><?xml version="1.0" encoding="utf-8"?>
<ds:datastoreItem xmlns:ds="http://schemas.openxmlformats.org/officeDocument/2006/customXml" ds:itemID="{3FB5FDEE-7D94-4FB1-B40F-D8CB01553F1D}"/>
</file>

<file path=customXml/itemProps2.xml><?xml version="1.0" encoding="utf-8"?>
<ds:datastoreItem xmlns:ds="http://schemas.openxmlformats.org/officeDocument/2006/customXml" ds:itemID="{6285702D-340F-4F38-9A91-BF387EBF51F3}">
  <ds:schemaRefs>
    <ds:schemaRef ds:uri="http://schemas.microsoft.com/sharepoint/v3/contenttype/forms"/>
  </ds:schemaRefs>
</ds:datastoreItem>
</file>

<file path=customXml/itemProps3.xml><?xml version="1.0" encoding="utf-8"?>
<ds:datastoreItem xmlns:ds="http://schemas.openxmlformats.org/officeDocument/2006/customXml" ds:itemID="{A3B8B2D6-D25F-47D4-ADF5-2DF4C22A8C9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7537d4ef-19e8-46cb-a3eb-47b3b864fd7e"/>
    <ds:schemaRef ds:uri="http://www.w3.org/XML/1998/namespace"/>
    <ds:schemaRef ds:uri="http://purl.org/dc/dcmitype/"/>
    <ds:schemaRef ds:uri="6d61dba3-a6cc-4e94-b8fb-b6fef5cefa17"/>
  </ds:schemaRefs>
</ds:datastoreItem>
</file>

<file path=docProps/app.xml><?xml version="1.0" encoding="utf-8"?>
<Properties xmlns="http://schemas.openxmlformats.org/officeDocument/2006/extended-properties" xmlns:vt="http://schemas.openxmlformats.org/officeDocument/2006/docPropsVTypes">
  <Template>Verve</Template>
  <TotalTime>18331</TotalTime>
  <Words>1854</Words>
  <Application>Microsoft Office PowerPoint</Application>
  <PresentationFormat>Custom</PresentationFormat>
  <Paragraphs>227</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Avenir LT Std 35 Light</vt:lpstr>
      <vt:lpstr>Avenir LT Std 45 Book</vt:lpstr>
      <vt:lpstr>Avenir LT Std 65 Medium</vt:lpstr>
      <vt:lpstr>Calibri</vt:lpstr>
      <vt:lpstr>Roboto</vt:lpstr>
      <vt:lpstr>Wingdings</vt:lpstr>
      <vt:lpstr>Alpha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Leader Supervisor Introduction Presentation</dc:title>
  <dc:creator>user</dc:creator>
  <cp:lastModifiedBy>Hollie Nasralla</cp:lastModifiedBy>
  <cp:revision>1885</cp:revision>
  <dcterms:created xsi:type="dcterms:W3CDTF">2018-01-22T03:31:46Z</dcterms:created>
  <dcterms:modified xsi:type="dcterms:W3CDTF">2021-12-01T09:46:54Z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0x0101001F3158DF93F18F46BE1A30314AD6736E</vt:lpwstr>
  </property>
</Properties>
</file>